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72" r:id="rId3"/>
    <p:sldId id="290" r:id="rId4"/>
    <p:sldId id="302" r:id="rId5"/>
    <p:sldId id="295" r:id="rId6"/>
    <p:sldId id="308" r:id="rId7"/>
    <p:sldId id="310" r:id="rId8"/>
    <p:sldId id="311" r:id="rId9"/>
    <p:sldId id="312" r:id="rId10"/>
    <p:sldId id="292" r:id="rId11"/>
    <p:sldId id="304" r:id="rId12"/>
    <p:sldId id="305" r:id="rId13"/>
    <p:sldId id="297" r:id="rId14"/>
    <p:sldId id="318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C8A3-48AB-42AD-8396-7D3FE778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1FB91-3818-4DD2-9999-73678BB7A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34C1-116B-4C01-AE1E-A84A3912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BA28C-F5FB-4D98-B92B-A9062D70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786E-F3A2-4D83-B2E7-1118A8A7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A64A-73B5-4378-BFF9-0BB21CB8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09494-E4B6-4DEA-A2E4-7A9B65234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A3BDD-D7CC-4135-AD0B-ACA1E59E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B0FEA-EB67-45B6-AD3D-46E01C04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5D9C-CF44-4C47-87DE-DC7414CB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161A0-BC1A-45C1-87C2-2792CD586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2A6DD-070D-4522-884B-2054A4144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A8AF-012A-46F8-BEE6-CDF796FA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80FF1-4FF0-4B95-95EE-270808E7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3B5A-B70C-4BE2-830F-5D0797BA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41B053-74A3-4044-94C2-DB7CFB1DE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F45937-86EF-41BA-91B8-F0D802712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57FBD7-4C67-44D2-8C23-64FA91B39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D597B-7AD8-4875-8DD5-F87236FAE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5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432FC8-2CA0-44A4-B746-F725BC472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05B995-146E-4A5E-9D6E-8FD263249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550881C-2AAE-4AF7-92FC-62CDE7642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F2312-C78D-47A7-860D-2879BDD2E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3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106F29-552E-4B88-9FBB-68D7EB646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6487EA-8BB8-4897-A634-323E3081E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3D0F37-0B67-46AA-BCFF-7DA92C157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A8B0E-6D5E-4949-B828-833D5A1B0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3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1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88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70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537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1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1091-AA6D-4ED0-AD64-16907813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B4CE-0070-450B-8850-2563EC4B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D88C8-C55A-43E6-ADE1-CDC8A459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A0177-2A90-4D9B-AED4-15FE0CA6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A424-50D7-43D6-9371-EC7759E6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2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58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95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50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8244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14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74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3D2C-D4F0-496A-AF22-9ADE4FE2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42E1D-DF99-4F7F-AFFB-364F208D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922A3-5CE1-42A5-8242-3BAB6E6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A4ADD-FC4C-4D20-BD7C-4D467DF0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2046-F28F-41C1-8527-2B6EC2D4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E935-F0ED-4EC4-B6A4-AA5BAFD4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A249-5F59-43E6-BDEF-9FBA7C815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EF34A-22E3-4A52-920B-C66D0AE4F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42A6D-7D98-47B5-9E1B-5D719E25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076F-46C4-4F8A-B9D4-30D3785D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DE454-3979-4CBA-AB10-9A62075D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B40D-FEB5-44D3-AEAE-3C7592C3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535A7-F0DD-402C-BD3F-2DD6F6495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0B86D-DCC6-4B1D-A2B6-B0D0A82A1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1FE1A-2EFD-4A61-9551-4B439DF11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36D28-AC00-4AC4-91CA-F8A328502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8FCE5-4F0B-4B86-A2FC-48AA8305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ED753-D89F-48DE-B55A-26F14A0F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ABE21-7C96-42F1-BB44-8FB23017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0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4D3D-33BB-4BDD-BF49-B8A37B4C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50665-20B4-43D5-A6E0-7E3F08B5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F9019-B2A6-4433-97F7-2FD9B42B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17AEA-929D-4BBA-B6DE-247BF28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78185-7658-4B1B-84EB-673D6333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CDB6F-FD86-4BFC-85E8-6EA1C3B3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0D681-C1EC-4D4A-9766-C7B54CE6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8231-ACA4-447F-88A0-6645199E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9DD5-CDDF-4C02-8EFD-F84E973D0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63F2B-83AA-41F2-B867-00794914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8894E-54E3-4E7E-9708-78249133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C656C-83FC-4273-B447-7797FF46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A1E08-BBF7-4E5B-973C-887C4EBA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9C7-E8B3-4008-B6FC-BD0C4545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3C75D-FF74-42BC-9D2B-40EC1EB85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F5133-CDC7-485C-8A1E-3C8BA1A25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20A94-3154-45C6-878E-65603E00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DDF8B-7DAB-414A-83B6-17448A7E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F9B5D-D0A0-47F3-9CA0-3C7E8F79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5BFBC-8F66-4B19-840A-03D4034D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2DF4-B5C9-4134-9D8A-B6EBD2F8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BB35A-9D2A-49C6-B623-8CC348F89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558C-B16A-4F77-ADC8-FE98AE8A640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74F90-4F44-4F7A-BF60-E2A5D922D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A788-1446-4AE0-B5B3-23C0C855F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A41E-8B12-43B9-AD54-4357B086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3997-08FA-4CD7-8907-FDDFE78D36A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D1C1-870A-4507-9E14-7658EB883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2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1.gif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9.gif"/><Relationship Id="rId4" Type="http://schemas.openxmlformats.org/officeDocument/2006/relationships/image" Target="../media/image35.wmf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gif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43.gif"/><Relationship Id="rId10" Type="http://schemas.openxmlformats.org/officeDocument/2006/relationships/image" Target="../media/image41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6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emf"/><Relationship Id="rId18" Type="http://schemas.openxmlformats.org/officeDocument/2006/relationships/image" Target="../media/image25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573" y="1201990"/>
            <a:ext cx="11000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E0398-7A00-438D-A851-0F1C555A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65" y="291830"/>
            <a:ext cx="11422909" cy="61967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96B56-1DA2-44F0-A45B-D73031850491}"/>
              </a:ext>
            </a:extLst>
          </p:cNvPr>
          <p:cNvSpPr txBox="1"/>
          <p:nvPr/>
        </p:nvSpPr>
        <p:spPr>
          <a:xfrm>
            <a:off x="3700202" y="947563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EE192-0F86-4B4B-80A2-9DF8DEBD3553}"/>
              </a:ext>
            </a:extLst>
          </p:cNvPr>
          <p:cNvSpPr txBox="1"/>
          <p:nvPr/>
        </p:nvSpPr>
        <p:spPr>
          <a:xfrm>
            <a:off x="2422690" y="2641267"/>
            <a:ext cx="6688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10 – 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GÓC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0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6" descr="avion5">
            <a:extLst>
              <a:ext uri="{FF2B5EF4-FFF2-40B4-BE49-F238E27FC236}">
                <a16:creationId xmlns:a16="http://schemas.microsoft.com/office/drawing/2014/main" id="{3C99FDDE-5E99-4218-A5EC-911035527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7543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99" name="Rectangle 63">
            <a:extLst>
              <a:ext uri="{FF2B5EF4-FFF2-40B4-BE49-F238E27FC236}">
                <a16:creationId xmlns:a16="http://schemas.microsoft.com/office/drawing/2014/main" id="{851580DD-FF6C-4CFB-A18A-1FE102AB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1238660"/>
            <a:ext cx="7543800" cy="2022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6C95FF1F-51F4-4380-9444-4F78D816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B05D8A71-E9CA-4E9F-8373-701357752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4D7BE5AF-C765-4C89-AF04-AD40A49CD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7650" y="1676400"/>
            <a:ext cx="0" cy="1981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1C4CA580-9B28-478F-82F0-D614F4DD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1485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157" name="Text Box 21">
            <a:extLst>
              <a:ext uri="{FF2B5EF4-FFF2-40B4-BE49-F238E27FC236}">
                <a16:creationId xmlns:a16="http://schemas.microsoft.com/office/drawing/2014/main" id="{0985D630-D1D6-4951-91DB-AF0B530C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273" name="Text Box 26">
            <a:extLst>
              <a:ext uri="{FF2B5EF4-FFF2-40B4-BE49-F238E27FC236}">
                <a16:creationId xmlns:a16="http://schemas.microsoft.com/office/drawing/2014/main" id="{60E3CD72-D9DE-4B4A-9D31-21874BFB4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19" y="53280"/>
            <a:ext cx="11245175" cy="1384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chiếc máy bay bay lên với vận tốc 500km/h. Đường bay lên tạo với phương nằm ngang một góc 30</a:t>
            </a:r>
            <a:r>
              <a:rPr lang="vi-VN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Hỏi sau 1,2 phút máy bay bay cao được bao nhiêu kilomét theo phương thẳng đứng 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5922F1E-7AB9-4936-8335-19E07039CDA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33550"/>
            <a:ext cx="5334000" cy="1905000"/>
            <a:chOff x="528" y="768"/>
            <a:chExt cx="3360" cy="1200"/>
          </a:xfrm>
        </p:grpSpPr>
        <p:sp>
          <p:nvSpPr>
            <p:cNvPr id="11289" name="AutoShape 18">
              <a:extLst>
                <a:ext uri="{FF2B5EF4-FFF2-40B4-BE49-F238E27FC236}">
                  <a16:creationId xmlns:a16="http://schemas.microsoft.com/office/drawing/2014/main" id="{846A0DBC-C2CA-4773-A39B-3C2F57D3A5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0" name="Line 19">
              <a:extLst>
                <a:ext uri="{FF2B5EF4-FFF2-40B4-BE49-F238E27FC236}">
                  <a16:creationId xmlns:a16="http://schemas.microsoft.com/office/drawing/2014/main" id="{C7DBA0B4-F490-4123-A892-ABF01DC78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0">
              <a:extLst>
                <a:ext uri="{FF2B5EF4-FFF2-40B4-BE49-F238E27FC236}">
                  <a16:creationId xmlns:a16="http://schemas.microsoft.com/office/drawing/2014/main" id="{4477E2EF-1C4F-472A-958B-DDE4CA704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Line 30">
            <a:extLst>
              <a:ext uri="{FF2B5EF4-FFF2-40B4-BE49-F238E27FC236}">
                <a16:creationId xmlns:a16="http://schemas.microsoft.com/office/drawing/2014/main" id="{53A679AC-D391-457C-A0D7-CAF451F781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711325"/>
            <a:ext cx="52578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F08E8443-D561-40BB-AECD-6BE60224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3395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=++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53827BDE-53FC-4991-AAE2-AD83FB9A5C88}"/>
              </a:ext>
            </a:extLst>
          </p:cNvPr>
          <p:cNvGrpSpPr>
            <a:grpSpLocks/>
          </p:cNvGrpSpPr>
          <p:nvPr/>
        </p:nvGrpSpPr>
        <p:grpSpPr bwMode="auto">
          <a:xfrm>
            <a:off x="2514601" y="3217863"/>
            <a:ext cx="1158875" cy="603250"/>
            <a:chOff x="588" y="1707"/>
            <a:chExt cx="730" cy="380"/>
          </a:xfrm>
        </p:grpSpPr>
        <p:graphicFrame>
          <p:nvGraphicFramePr>
            <p:cNvPr id="11287" name="Object 35">
              <a:extLst>
                <a:ext uri="{FF2B5EF4-FFF2-40B4-BE49-F238E27FC236}">
                  <a16:creationId xmlns:a16="http://schemas.microsoft.com/office/drawing/2014/main" id="{6A600768-876F-4E44-A0BE-ABFBA19D29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11287" name="Object 35">
                          <a:extLst>
                            <a:ext uri="{FF2B5EF4-FFF2-40B4-BE49-F238E27FC236}">
                              <a16:creationId xmlns:a16="http://schemas.microsoft.com/office/drawing/2014/main" id="{6A600768-876F-4E44-A0BE-ABFBA19D29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8" name="Arc 36">
              <a:extLst>
                <a:ext uri="{FF2B5EF4-FFF2-40B4-BE49-F238E27FC236}">
                  <a16:creationId xmlns:a16="http://schemas.microsoft.com/office/drawing/2014/main" id="{59BBB923-0488-433A-8658-E0D1A40DB2D2}"/>
                </a:ext>
              </a:extLst>
            </p:cNvPr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73" name="Text Box 37">
            <a:extLst>
              <a:ext uri="{FF2B5EF4-FFF2-40B4-BE49-F238E27FC236}">
                <a16:creationId xmlns:a16="http://schemas.microsoft.com/office/drawing/2014/main" id="{97B2B39A-1BC3-4B78-AA1C-C1F3CC81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26553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sau 1,2 phút máy lên cao được 5(km)</a:t>
            </a:r>
          </a:p>
        </p:txBody>
      </p:sp>
      <p:grpSp>
        <p:nvGrpSpPr>
          <p:cNvPr id="4" name="Group 65">
            <a:extLst>
              <a:ext uri="{FF2B5EF4-FFF2-40B4-BE49-F238E27FC236}">
                <a16:creationId xmlns:a16="http://schemas.microsoft.com/office/drawing/2014/main" id="{F804C624-7AE6-45B6-9650-55D9F6FF44EA}"/>
              </a:ext>
            </a:extLst>
          </p:cNvPr>
          <p:cNvGrpSpPr>
            <a:grpSpLocks/>
          </p:cNvGrpSpPr>
          <p:nvPr/>
        </p:nvGrpSpPr>
        <p:grpSpPr bwMode="auto">
          <a:xfrm>
            <a:off x="1993901" y="2627313"/>
            <a:ext cx="2408238" cy="1247776"/>
            <a:chOff x="284" y="1607"/>
            <a:chExt cx="1517" cy="786"/>
          </a:xfrm>
        </p:grpSpPr>
        <p:pic>
          <p:nvPicPr>
            <p:cNvPr id="11285" name="Picture 57" descr="avion2">
              <a:extLst>
                <a:ext uri="{FF2B5EF4-FFF2-40B4-BE49-F238E27FC236}">
                  <a16:creationId xmlns:a16="http://schemas.microsoft.com/office/drawing/2014/main" id="{34EB65F8-6E8C-4AA8-A28B-FD03ABAA83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4036" flipH="1">
              <a:off x="451" y="1763"/>
              <a:ext cx="56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AutoShape 60">
              <a:extLst>
                <a:ext uri="{FF2B5EF4-FFF2-40B4-BE49-F238E27FC236}">
                  <a16:creationId xmlns:a16="http://schemas.microsoft.com/office/drawing/2014/main" id="{33370E44-5BED-4A42-A515-C0E410649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58388">
              <a:off x="284" y="1607"/>
              <a:ext cx="1517" cy="344"/>
            </a:xfrm>
            <a:prstGeom prst="cloudCallout">
              <a:avLst>
                <a:gd name="adj1" fmla="val 880755"/>
                <a:gd name="adj2" fmla="val -1293815"/>
              </a:avLst>
            </a:prstGeom>
            <a:gradFill rotWithShape="1">
              <a:gsLst>
                <a:gs pos="0">
                  <a:srgbClr val="CCFF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V=500km/h</a:t>
              </a:r>
            </a:p>
          </p:txBody>
        </p:sp>
      </p:grpSp>
      <p:graphicFrame>
        <p:nvGraphicFramePr>
          <p:cNvPr id="91200" name="Object 64">
            <a:extLst>
              <a:ext uri="{FF2B5EF4-FFF2-40B4-BE49-F238E27FC236}">
                <a16:creationId xmlns:a16="http://schemas.microsoft.com/office/drawing/2014/main" id="{176571B2-77D4-4C6B-A902-17993B863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09312"/>
              </p:ext>
            </p:extLst>
          </p:nvPr>
        </p:nvGraphicFramePr>
        <p:xfrm>
          <a:off x="2667000" y="5394242"/>
          <a:ext cx="62436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8" imgW="3009900" imgH="393700" progId="Equation.DSMT4">
                  <p:embed/>
                </p:oleObj>
              </mc:Choice>
              <mc:Fallback>
                <p:oleObj name="Equation" r:id="rId8" imgW="3009900" imgH="393700" progId="Equation.DSMT4">
                  <p:embed/>
                  <p:pic>
                    <p:nvPicPr>
                      <p:cNvPr id="91200" name="Object 64">
                        <a:extLst>
                          <a:ext uri="{FF2B5EF4-FFF2-40B4-BE49-F238E27FC236}">
                            <a16:creationId xmlns:a16="http://schemas.microsoft.com/office/drawing/2014/main" id="{176571B2-77D4-4C6B-A902-17993B863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94242"/>
                        <a:ext cx="62436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2" name="Text Box 66">
            <a:extLst>
              <a:ext uri="{FF2B5EF4-FFF2-40B4-BE49-F238E27FC236}">
                <a16:creationId xmlns:a16="http://schemas.microsoft.com/office/drawing/2014/main" id="{42110A2B-1A8A-4E0B-9C46-6EACC422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696" y="161518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1,2phút</a:t>
            </a:r>
          </a:p>
        </p:txBody>
      </p:sp>
      <p:graphicFrame>
        <p:nvGraphicFramePr>
          <p:cNvPr id="91203" name="Object 67">
            <a:extLst>
              <a:ext uri="{FF2B5EF4-FFF2-40B4-BE49-F238E27FC236}">
                <a16:creationId xmlns:a16="http://schemas.microsoft.com/office/drawing/2014/main" id="{BF7E0A18-7F3C-4C0C-BFB1-9E0CC1A0D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94626"/>
              </p:ext>
            </p:extLst>
          </p:nvPr>
        </p:nvGraphicFramePr>
        <p:xfrm>
          <a:off x="2180432" y="3955255"/>
          <a:ext cx="75501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0" imgW="3314700" imgH="393700" progId="Equation.DSMT4">
                  <p:embed/>
                </p:oleObj>
              </mc:Choice>
              <mc:Fallback>
                <p:oleObj name="Equation" r:id="rId10" imgW="3314700" imgH="393700" progId="Equation.DSMT4">
                  <p:embed/>
                  <p:pic>
                    <p:nvPicPr>
                      <p:cNvPr id="91203" name="Object 67">
                        <a:extLst>
                          <a:ext uri="{FF2B5EF4-FFF2-40B4-BE49-F238E27FC236}">
                            <a16:creationId xmlns:a16="http://schemas.microsoft.com/office/drawing/2014/main" id="{BF7E0A18-7F3C-4C0C-BFB1-9E0CC1A0D0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432" y="3955255"/>
                        <a:ext cx="75501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68" descr="GUESTAN">
            <a:extLst>
              <a:ext uri="{FF2B5EF4-FFF2-40B4-BE49-F238E27FC236}">
                <a16:creationId xmlns:a16="http://schemas.microsoft.com/office/drawing/2014/main" id="{21CD3D72-3E56-4BBC-A3A5-00402DAC16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8" y="6137276"/>
            <a:ext cx="12938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05" name="Picture 69" descr="Cau hoi">
            <a:extLst>
              <a:ext uri="{FF2B5EF4-FFF2-40B4-BE49-F238E27FC236}">
                <a16:creationId xmlns:a16="http://schemas.microsoft.com/office/drawing/2014/main" id="{14F2DD38-D80B-4C39-93FF-A6C6FE70C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232410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6 0.01713 L 0.51289 -0.2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57" y="-1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51" grpId="0"/>
      <p:bldP spid="91157" grpId="0"/>
      <p:bldP spid="91167" grpId="0"/>
      <p:bldP spid="91173" grpId="0"/>
      <p:bldP spid="91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445656A-DCBD-45E4-A415-AC4C2E39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0975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3E6C2F47-12CF-42FF-AF9B-C04B8191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15" y="170220"/>
            <a:ext cx="11488365" cy="12926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lang="vi-VN" altLang="en-US" sz="26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vi-V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(tức là đảm bảo thang không bị đổ khi sử dụng) </a:t>
            </a:r>
            <a:endParaRPr lang="vi-V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4AEE9714-2BB2-4506-8F12-484F7C8B5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0050"/>
            <a:ext cx="4495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293" name="Group 11">
            <a:extLst>
              <a:ext uri="{FF2B5EF4-FFF2-40B4-BE49-F238E27FC236}">
                <a16:creationId xmlns:a16="http://schemas.microsoft.com/office/drawing/2014/main" id="{499DA598-CD3F-424C-B12A-0BCDE1915A01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3138488"/>
            <a:ext cx="1219200" cy="3871912"/>
            <a:chOff x="1946" y="1998"/>
            <a:chExt cx="768" cy="2439"/>
          </a:xfrm>
        </p:grpSpPr>
        <p:sp>
          <p:nvSpPr>
            <p:cNvPr id="12307" name="AutoShape 6">
              <a:extLst>
                <a:ext uri="{FF2B5EF4-FFF2-40B4-BE49-F238E27FC236}">
                  <a16:creationId xmlns:a16="http://schemas.microsoft.com/office/drawing/2014/main" id="{A4BE12FE-3276-4BBF-8F11-FA557F6BB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3225">
              <a:off x="1110" y="2834"/>
              <a:ext cx="2439" cy="768"/>
            </a:xfrm>
            <a:prstGeom prst="triangle">
              <a:avLst>
                <a:gd name="adj" fmla="val 750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8" name="Line 9">
              <a:extLst>
                <a:ext uri="{FF2B5EF4-FFF2-40B4-BE49-F238E27FC236}">
                  <a16:creationId xmlns:a16="http://schemas.microsoft.com/office/drawing/2014/main" id="{C84650EE-CE65-4471-AD03-44939FA7F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" y="3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10">
              <a:extLst>
                <a:ext uri="{FF2B5EF4-FFF2-40B4-BE49-F238E27FC236}">
                  <a16:creationId xmlns:a16="http://schemas.microsoft.com/office/drawing/2014/main" id="{C9D9F5A6-E9F9-41FE-BC1D-ABA940E49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" y="376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8">
            <a:extLst>
              <a:ext uri="{FF2B5EF4-FFF2-40B4-BE49-F238E27FC236}">
                <a16:creationId xmlns:a16="http://schemas.microsoft.com/office/drawing/2014/main" id="{402394F6-F2CA-4539-856D-3B4CF9765AC3}"/>
              </a:ext>
            </a:extLst>
          </p:cNvPr>
          <p:cNvSpPr>
            <a:spLocks noChangeArrowheads="1"/>
          </p:cNvSpPr>
          <p:nvPr/>
        </p:nvSpPr>
        <p:spPr bwMode="auto">
          <a:xfrm rot="17457975">
            <a:off x="4411663" y="47132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3m</a:t>
            </a:r>
          </a:p>
        </p:txBody>
      </p:sp>
      <p:grpSp>
        <p:nvGrpSpPr>
          <p:cNvPr id="12295" name="Group 15">
            <a:extLst>
              <a:ext uri="{FF2B5EF4-FFF2-40B4-BE49-F238E27FC236}">
                <a16:creationId xmlns:a16="http://schemas.microsoft.com/office/drawing/2014/main" id="{36B83809-81BB-4D5A-919C-A7312BD7CCDB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5924551"/>
            <a:ext cx="876300" cy="620713"/>
            <a:chOff x="1464" y="3732"/>
            <a:chExt cx="552" cy="391"/>
          </a:xfrm>
        </p:grpSpPr>
        <p:sp>
          <p:nvSpPr>
            <p:cNvPr id="12305" name="Arc 12">
              <a:extLst>
                <a:ext uri="{FF2B5EF4-FFF2-40B4-BE49-F238E27FC236}">
                  <a16:creationId xmlns:a16="http://schemas.microsoft.com/office/drawing/2014/main" id="{35C52276-F849-4950-9897-1356998E24A1}"/>
                </a:ext>
              </a:extLst>
            </p:cNvPr>
            <p:cNvSpPr>
              <a:spLocks/>
            </p:cNvSpPr>
            <p:nvPr/>
          </p:nvSpPr>
          <p:spPr bwMode="auto">
            <a:xfrm rot="-601909">
              <a:off x="1464" y="3948"/>
              <a:ext cx="415" cy="175"/>
            </a:xfrm>
            <a:custGeom>
              <a:avLst/>
              <a:gdLst>
                <a:gd name="T0" fmla="*/ 0 w 21267"/>
                <a:gd name="T1" fmla="*/ 0 h 20718"/>
                <a:gd name="T2" fmla="*/ 0 w 21267"/>
                <a:gd name="T3" fmla="*/ 0 h 20718"/>
                <a:gd name="T4" fmla="*/ 0 w 21267"/>
                <a:gd name="T5" fmla="*/ 0 h 20718"/>
                <a:gd name="T6" fmla="*/ 0 60000 65536"/>
                <a:gd name="T7" fmla="*/ 0 60000 65536"/>
                <a:gd name="T8" fmla="*/ 0 60000 65536"/>
                <a:gd name="T9" fmla="*/ 0 w 21267"/>
                <a:gd name="T10" fmla="*/ 0 h 20718"/>
                <a:gd name="T11" fmla="*/ 21267 w 21267"/>
                <a:gd name="T12" fmla="*/ 20718 h 20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7" h="20718" fill="none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</a:path>
                <a:path w="21267" h="20718" stroke="0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  <a:lnTo>
                    <a:pt x="0" y="20718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F66F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3">
              <a:extLst>
                <a:ext uri="{FF2B5EF4-FFF2-40B4-BE49-F238E27FC236}">
                  <a16:creationId xmlns:a16="http://schemas.microsoft.com/office/drawing/2014/main" id="{04A02323-98B3-429E-AC1C-0B266235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73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3399"/>
                  </a:solidFill>
                  <a:latin typeface="VNI-Times" pitchFamily="2" charset="0"/>
                </a:rPr>
                <a:t>65</a:t>
              </a:r>
              <a:r>
                <a:rPr lang="en-US" altLang="en-US" sz="2400" b="1" baseline="30000">
                  <a:solidFill>
                    <a:srgbClr val="003399"/>
                  </a:solidFill>
                  <a:latin typeface="VNI-Times" pitchFamily="2" charset="0"/>
                </a:rPr>
                <a:t>o</a:t>
              </a:r>
              <a:endParaRPr lang="en-US" altLang="en-US" sz="2400" b="1">
                <a:solidFill>
                  <a:srgbClr val="003399"/>
                </a:solidFill>
                <a:latin typeface="VNI-Times" pitchFamily="2" charset="0"/>
              </a:endParaRPr>
            </a:p>
          </p:txBody>
        </p:sp>
      </p:grpSp>
      <p:sp>
        <p:nvSpPr>
          <p:cNvPr id="96273" name="Text Box 17">
            <a:extLst>
              <a:ext uri="{FF2B5EF4-FFF2-40B4-BE49-F238E27FC236}">
                <a16:creationId xmlns:a16="http://schemas.microsoft.com/office/drawing/2014/main" id="{AAA1D01E-E311-4FCB-A3BE-F0A208D9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57600"/>
            <a:ext cx="5564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Chân chiếc thang cần phải đặt cách chân tường một khoảng gần bằng 1,27(m)</a:t>
            </a:r>
          </a:p>
        </p:txBody>
      </p:sp>
      <p:graphicFrame>
        <p:nvGraphicFramePr>
          <p:cNvPr id="96274" name="Object 18">
            <a:extLst>
              <a:ext uri="{FF2B5EF4-FFF2-40B4-BE49-F238E27FC236}">
                <a16:creationId xmlns:a16="http://schemas.microsoft.com/office/drawing/2014/main" id="{0A174651-45D7-422B-A56C-B8ECC95A44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1" y="2590801"/>
          <a:ext cx="25368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1066337" imgH="177723" progId="Equation.DSMT4">
                  <p:embed/>
                </p:oleObj>
              </mc:Choice>
              <mc:Fallback>
                <p:oleObj name="Equation" r:id="rId4" imgW="1066337" imgH="177723" progId="Equation.DSMT4">
                  <p:embed/>
                  <p:pic>
                    <p:nvPicPr>
                      <p:cNvPr id="96274" name="Object 18">
                        <a:extLst>
                          <a:ext uri="{FF2B5EF4-FFF2-40B4-BE49-F238E27FC236}">
                            <a16:creationId xmlns:a16="http://schemas.microsoft.com/office/drawing/2014/main" id="{0A174651-45D7-422B-A56C-B8ECC95A4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590801"/>
                        <a:ext cx="25368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5" name="Text Box 19">
            <a:extLst>
              <a:ext uri="{FF2B5EF4-FFF2-40B4-BE49-F238E27FC236}">
                <a16:creationId xmlns:a16="http://schemas.microsoft.com/office/drawing/2014/main" id="{71D47F27-BCE1-4887-9DFA-D8B9F71C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049838"/>
            <a:ext cx="556456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Chân chiếc thang cần phải đặt cách chân tường một khoảng gần bằng nửa chiều dài thân thang . </a:t>
            </a:r>
          </a:p>
        </p:txBody>
      </p:sp>
      <p:sp>
        <p:nvSpPr>
          <p:cNvPr id="96276" name="Text Box 20">
            <a:extLst>
              <a:ext uri="{FF2B5EF4-FFF2-40B4-BE49-F238E27FC236}">
                <a16:creationId xmlns:a16="http://schemas.microsoft.com/office/drawing/2014/main" id="{CC81B281-C2E3-4199-AB4A-C15F4BA3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96277" name="Text Box 21">
            <a:extLst>
              <a:ext uri="{FF2B5EF4-FFF2-40B4-BE49-F238E27FC236}">
                <a16:creationId xmlns:a16="http://schemas.microsoft.com/office/drawing/2014/main" id="{5722DCE8-091D-475E-8F1B-11A6DA2A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B</a:t>
            </a:r>
          </a:p>
        </p:txBody>
      </p:sp>
      <p:sp>
        <p:nvSpPr>
          <p:cNvPr id="96278" name="Text Box 22">
            <a:extLst>
              <a:ext uri="{FF2B5EF4-FFF2-40B4-BE49-F238E27FC236}">
                <a16:creationId xmlns:a16="http://schemas.microsoft.com/office/drawing/2014/main" id="{EB4D2417-2108-4133-A600-8E3C84343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107DA7A4-9033-40FF-A9CE-B218CB3D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2057401"/>
            <a:ext cx="556456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∆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6281" name="Object 25">
            <a:extLst>
              <a:ext uri="{FF2B5EF4-FFF2-40B4-BE49-F238E27FC236}">
                <a16:creationId xmlns:a16="http://schemas.microsoft.com/office/drawing/2014/main" id="{2644E505-9A1B-405E-AE1D-E7F0B1034E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048001"/>
          <a:ext cx="3321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6" imgW="1396394" imgH="253890" progId="Equation.DSMT4">
                  <p:embed/>
                </p:oleObj>
              </mc:Choice>
              <mc:Fallback>
                <p:oleObj name="Equation" r:id="rId6" imgW="1396394" imgH="253890" progId="Equation.DSMT4">
                  <p:embed/>
                  <p:pic>
                    <p:nvPicPr>
                      <p:cNvPr id="96281" name="Object 25">
                        <a:extLst>
                          <a:ext uri="{FF2B5EF4-FFF2-40B4-BE49-F238E27FC236}">
                            <a16:creationId xmlns:a16="http://schemas.microsoft.com/office/drawing/2014/main" id="{2644E505-9A1B-405E-AE1D-E7F0B1034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048001"/>
                        <a:ext cx="33210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5" grpId="0"/>
      <p:bldP spid="96276" grpId="0"/>
      <p:bldP spid="96277" grpId="0"/>
      <p:bldP spid="96278" grpId="0"/>
      <p:bldP spid="96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ACAD9A0C-9E1D-4D76-9875-C52E906F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VNI-Times" pitchFamily="2" charset="0"/>
            </a:endParaRP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E37222E3-282C-43AC-AC66-70A3510F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>
                <a:solidFill>
                  <a:srgbClr val="000000"/>
                </a:solidFill>
                <a:latin typeface="Times New Roman" panose="02020603050405020304" pitchFamily="18" charset="0"/>
              </a:rPr>
              <a:t>Bài tập áp dụng: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70A80B89-7DCA-4DA9-8677-BE6B08C9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8342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Nêu cách tính khoảng cách từ người đi ngựa đến tòa nhà ? </a:t>
            </a:r>
          </a:p>
        </p:txBody>
      </p:sp>
      <p:graphicFrame>
        <p:nvGraphicFramePr>
          <p:cNvPr id="13317" name="Object 9">
            <a:extLst>
              <a:ext uri="{FF2B5EF4-FFF2-40B4-BE49-F238E27FC236}">
                <a16:creationId xmlns:a16="http://schemas.microsoft.com/office/drawing/2014/main" id="{21F9FD17-177A-4866-8D09-FADECF5EC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609600"/>
          <a:ext cx="198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3" imgW="5997575" imgH="4044950" progId="MS_ClipArt_Gallery.2">
                  <p:embed/>
                </p:oleObj>
              </mc:Choice>
              <mc:Fallback>
                <p:oleObj name="Clip" r:id="rId3" imgW="5997575" imgH="4044950" progId="MS_ClipArt_Gallery.2">
                  <p:embed/>
                  <p:pic>
                    <p:nvPicPr>
                      <p:cNvPr id="13317" name="Object 9">
                        <a:extLst>
                          <a:ext uri="{FF2B5EF4-FFF2-40B4-BE49-F238E27FC236}">
                            <a16:creationId xmlns:a16="http://schemas.microsoft.com/office/drawing/2014/main" id="{21F9FD17-177A-4866-8D09-FADECF5EC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609600"/>
                        <a:ext cx="1981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Line 11">
            <a:extLst>
              <a:ext uri="{FF2B5EF4-FFF2-40B4-BE49-F238E27FC236}">
                <a16:creationId xmlns:a16="http://schemas.microsoft.com/office/drawing/2014/main" id="{651D531C-7BA3-4E61-8DB8-AB8AF765C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1242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2">
            <a:extLst>
              <a:ext uri="{FF2B5EF4-FFF2-40B4-BE49-F238E27FC236}">
                <a16:creationId xmlns:a16="http://schemas.microsoft.com/office/drawing/2014/main" id="{6661B614-F6BA-4E13-B6F5-162071265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295400"/>
            <a:ext cx="510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3">
            <a:extLst>
              <a:ext uri="{FF2B5EF4-FFF2-40B4-BE49-F238E27FC236}">
                <a16:creationId xmlns:a16="http://schemas.microsoft.com/office/drawing/2014/main" id="{420127AB-11FA-4A39-A3BC-09DD817D2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295400"/>
            <a:ext cx="3505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6">
            <a:extLst>
              <a:ext uri="{FF2B5EF4-FFF2-40B4-BE49-F238E27FC236}">
                <a16:creationId xmlns:a16="http://schemas.microsoft.com/office/drawing/2014/main" id="{6AAC7344-F47D-4B2C-A34C-915066A01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1025" y="12954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8">
            <a:extLst>
              <a:ext uri="{FF2B5EF4-FFF2-40B4-BE49-F238E27FC236}">
                <a16:creationId xmlns:a16="http://schemas.microsoft.com/office/drawing/2014/main" id="{9ABE7819-A0AB-41C2-8F2E-09AD654F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528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id="{7C101847-D337-4D3E-B122-1F411198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3324" name="Text Box 20">
            <a:extLst>
              <a:ext uri="{FF2B5EF4-FFF2-40B4-BE49-F238E27FC236}">
                <a16:creationId xmlns:a16="http://schemas.microsoft.com/office/drawing/2014/main" id="{5FF7E240-EFCC-45DB-BDD7-4236D7D11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B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DB686C7D-CE32-4D37-9A61-4AD61B0AC1A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838200"/>
            <a:ext cx="5562600" cy="2286000"/>
            <a:chOff x="528" y="528"/>
            <a:chExt cx="3504" cy="1440"/>
          </a:xfrm>
        </p:grpSpPr>
        <p:grpSp>
          <p:nvGrpSpPr>
            <p:cNvPr id="13337" name="Group 24">
              <a:extLst>
                <a:ext uri="{FF2B5EF4-FFF2-40B4-BE49-F238E27FC236}">
                  <a16:creationId xmlns:a16="http://schemas.microsoft.com/office/drawing/2014/main" id="{EA7D4FF9-13AA-404B-B59E-E20A758F2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816"/>
              <a:ext cx="3360" cy="1152"/>
              <a:chOff x="528" y="768"/>
              <a:chExt cx="3360" cy="1200"/>
            </a:xfrm>
          </p:grpSpPr>
          <p:sp>
            <p:nvSpPr>
              <p:cNvPr id="13339" name="AutoShape 21">
                <a:extLst>
                  <a:ext uri="{FF2B5EF4-FFF2-40B4-BE49-F238E27FC236}">
                    <a16:creationId xmlns:a16="http://schemas.microsoft.com/office/drawing/2014/main" id="{1D1516D6-EF03-4366-BDE0-61A485B9F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28" y="768"/>
                <a:ext cx="3360" cy="1200"/>
              </a:xfrm>
              <a:prstGeom prst="rtTriangle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40" name="Line 22">
                <a:extLst>
                  <a:ext uri="{FF2B5EF4-FFF2-40B4-BE49-F238E27FC236}">
                    <a16:creationId xmlns:a16="http://schemas.microsoft.com/office/drawing/2014/main" id="{8B633ADE-FD8D-4F9B-8162-1E8E2159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1824"/>
                <a:ext cx="144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23">
                <a:extLst>
                  <a:ext uri="{FF2B5EF4-FFF2-40B4-BE49-F238E27FC236}">
                    <a16:creationId xmlns:a16="http://schemas.microsoft.com/office/drawing/2014/main" id="{B866AC6E-D840-4E3B-98F0-43498E29C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1824"/>
                <a:ext cx="0" cy="14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8" name="Text Box 26">
              <a:extLst>
                <a:ext uri="{FF2B5EF4-FFF2-40B4-BE49-F238E27FC236}">
                  <a16:creationId xmlns:a16="http://schemas.microsoft.com/office/drawing/2014/main" id="{35AC173A-B260-4365-AE10-F43CB8B71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5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C</a:t>
              </a:r>
            </a:p>
          </p:txBody>
        </p:sp>
      </p:grpSp>
      <p:grpSp>
        <p:nvGrpSpPr>
          <p:cNvPr id="13326" name="Group 32">
            <a:extLst>
              <a:ext uri="{FF2B5EF4-FFF2-40B4-BE49-F238E27FC236}">
                <a16:creationId xmlns:a16="http://schemas.microsoft.com/office/drawing/2014/main" id="{1F4C49D1-1A4F-4440-8A43-97082F44EF7B}"/>
              </a:ext>
            </a:extLst>
          </p:cNvPr>
          <p:cNvGrpSpPr>
            <a:grpSpLocks/>
          </p:cNvGrpSpPr>
          <p:nvPr/>
        </p:nvGrpSpPr>
        <p:grpSpPr bwMode="auto">
          <a:xfrm>
            <a:off x="2457451" y="2709863"/>
            <a:ext cx="1158875" cy="603250"/>
            <a:chOff x="588" y="1707"/>
            <a:chExt cx="730" cy="380"/>
          </a:xfrm>
        </p:grpSpPr>
        <p:graphicFrame>
          <p:nvGraphicFramePr>
            <p:cNvPr id="13335" name="Object 28">
              <a:extLst>
                <a:ext uri="{FF2B5EF4-FFF2-40B4-BE49-F238E27FC236}">
                  <a16:creationId xmlns:a16="http://schemas.microsoft.com/office/drawing/2014/main" id="{D3AFC914-643D-4302-B5A8-83614CA11D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13335" name="Object 28">
                          <a:extLst>
                            <a:ext uri="{FF2B5EF4-FFF2-40B4-BE49-F238E27FC236}">
                              <a16:creationId xmlns:a16="http://schemas.microsoft.com/office/drawing/2014/main" id="{D3AFC914-643D-4302-B5A8-83614CA11D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6" name="Arc 29">
              <a:extLst>
                <a:ext uri="{FF2B5EF4-FFF2-40B4-BE49-F238E27FC236}">
                  <a16:creationId xmlns:a16="http://schemas.microsoft.com/office/drawing/2014/main" id="{1DD7FB2F-4E51-4183-8422-54B27BEFFDB2}"/>
                </a:ext>
              </a:extLst>
            </p:cNvPr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793" name="Object 17">
            <a:extLst>
              <a:ext uri="{FF2B5EF4-FFF2-40B4-BE49-F238E27FC236}">
                <a16:creationId xmlns:a16="http://schemas.microsoft.com/office/drawing/2014/main" id="{DA14A355-9350-4924-930F-8EC126645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25701"/>
              </p:ext>
            </p:extLst>
          </p:nvPr>
        </p:nvGraphicFramePr>
        <p:xfrm>
          <a:off x="9220200" y="1985962"/>
          <a:ext cx="725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7" imgW="330057" imgH="203112" progId="Equation.DSMT4">
                  <p:embed/>
                </p:oleObj>
              </mc:Choice>
              <mc:Fallback>
                <p:oleObj name="Equation" r:id="rId7" imgW="330057" imgH="203112" progId="Equation.DSMT4">
                  <p:embed/>
                  <p:pic>
                    <p:nvPicPr>
                      <p:cNvPr id="75793" name="Object 17">
                        <a:extLst>
                          <a:ext uri="{FF2B5EF4-FFF2-40B4-BE49-F238E27FC236}">
                            <a16:creationId xmlns:a16="http://schemas.microsoft.com/office/drawing/2014/main" id="{DA14A355-9350-4924-930F-8EC1266458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1985962"/>
                        <a:ext cx="7254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809" name="Picture 33" descr="Cau hoi">
            <a:extLst>
              <a:ext uri="{FF2B5EF4-FFF2-40B4-BE49-F238E27FC236}">
                <a16:creationId xmlns:a16="http://schemas.microsoft.com/office/drawing/2014/main" id="{A1236308-167B-4EFD-A4F1-2587813BA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35280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5">
            <a:extLst>
              <a:ext uri="{FF2B5EF4-FFF2-40B4-BE49-F238E27FC236}">
                <a16:creationId xmlns:a16="http://schemas.microsoft.com/office/drawing/2014/main" id="{51F4AE28-B80E-47DC-9C4E-9C970F3BD095}"/>
              </a:ext>
            </a:extLst>
          </p:cNvPr>
          <p:cNvGrpSpPr>
            <a:grpSpLocks/>
          </p:cNvGrpSpPr>
          <p:nvPr/>
        </p:nvGrpSpPr>
        <p:grpSpPr bwMode="auto">
          <a:xfrm>
            <a:off x="1831975" y="2476500"/>
            <a:ext cx="1320800" cy="685800"/>
            <a:chOff x="194" y="1488"/>
            <a:chExt cx="832" cy="432"/>
          </a:xfrm>
        </p:grpSpPr>
        <p:pic>
          <p:nvPicPr>
            <p:cNvPr id="13333" name="Picture 10" descr="Horse-02-june">
              <a:extLst>
                <a:ext uri="{FF2B5EF4-FFF2-40B4-BE49-F238E27FC236}">
                  <a16:creationId xmlns:a16="http://schemas.microsoft.com/office/drawing/2014/main" id="{76265022-792B-4BFF-BD4E-0A19483ECD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3011">
              <a:off x="336" y="1488"/>
              <a:ext cx="69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AutoShape 34">
              <a:extLst>
                <a:ext uri="{FF2B5EF4-FFF2-40B4-BE49-F238E27FC236}">
                  <a16:creationId xmlns:a16="http://schemas.microsoft.com/office/drawing/2014/main" id="{E0D8B16F-C6D8-460E-A1AA-1CDC2F895B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7732">
              <a:off x="194" y="1842"/>
              <a:ext cx="527" cy="78"/>
            </a:xfrm>
            <a:prstGeom prst="cloudCallout">
              <a:avLst>
                <a:gd name="adj1" fmla="val 26782"/>
                <a:gd name="adj2" fmla="val 60769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VNI-Times" pitchFamily="2" charset="0"/>
              </a:endParaRPr>
            </a:p>
          </p:txBody>
        </p:sp>
      </p:grpSp>
      <p:sp>
        <p:nvSpPr>
          <p:cNvPr id="75812" name="Text Box 36">
            <a:extLst>
              <a:ext uri="{FF2B5EF4-FFF2-40B4-BE49-F238E27FC236}">
                <a16:creationId xmlns:a16="http://schemas.microsoft.com/office/drawing/2014/main" id="{B9786CA6-788A-4C7A-A2B2-C86155719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94" y="494174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VNI-Times" pitchFamily="2" charset="0"/>
              </a:rPr>
              <a:t>AB = BC. cot 20</a:t>
            </a:r>
            <a:r>
              <a:rPr lang="en-US" altLang="en-US" sz="3600" baseline="30000" dirty="0">
                <a:latin typeface="VNI-Times" pitchFamily="2" charset="0"/>
              </a:rPr>
              <a:t>o</a:t>
            </a:r>
            <a:r>
              <a:rPr lang="en-US" altLang="en-US" baseline="300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3331" name="Rectangle 43">
            <a:extLst>
              <a:ext uri="{FF2B5EF4-FFF2-40B4-BE49-F238E27FC236}">
                <a16:creationId xmlns:a16="http://schemas.microsoft.com/office/drawing/2014/main" id="{EC884C7B-5264-4D96-ADC8-A63873B9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820" name="Text Box 44">
            <a:extLst>
              <a:ext uri="{FF2B5EF4-FFF2-40B4-BE49-F238E27FC236}">
                <a16:creationId xmlns:a16="http://schemas.microsoft.com/office/drawing/2014/main" id="{E88933DD-51D9-4B05-8751-C706C800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endParaRPr lang="en-US" sz="24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B552EC4A-C02C-4869-AAF8-7A4783DD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93" y="4362687"/>
            <a:ext cx="6440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∆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Object 25">
            <a:extLst>
              <a:ext uri="{FF2B5EF4-FFF2-40B4-BE49-F238E27FC236}">
                <a16:creationId xmlns:a16="http://schemas.microsoft.com/office/drawing/2014/main" id="{C07B6329-A46A-43AA-AD45-1E293F253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36333"/>
              </p:ext>
            </p:extLst>
          </p:nvPr>
        </p:nvGraphicFramePr>
        <p:xfrm>
          <a:off x="5263549" y="4996710"/>
          <a:ext cx="4311647" cy="71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11" imgW="1574640" imgH="253800" progId="Equation.DSMT4">
                  <p:embed/>
                </p:oleObj>
              </mc:Choice>
              <mc:Fallback>
                <p:oleObj name="Equation" r:id="rId11" imgW="1574640" imgH="253800" progId="Equation.DSMT4">
                  <p:embed/>
                  <p:pic>
                    <p:nvPicPr>
                      <p:cNvPr id="96281" name="Object 25">
                        <a:extLst>
                          <a:ext uri="{FF2B5EF4-FFF2-40B4-BE49-F238E27FC236}">
                            <a16:creationId xmlns:a16="http://schemas.microsoft.com/office/drawing/2014/main" id="{2644E505-9A1B-405E-AE1D-E7F0B1034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549" y="4996710"/>
                        <a:ext cx="4311647" cy="712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3">
            <a:extLst>
              <a:ext uri="{FF2B5EF4-FFF2-40B4-BE49-F238E27FC236}">
                <a16:creationId xmlns:a16="http://schemas.microsoft.com/office/drawing/2014/main" id="{3A2376F4-BC0C-410E-BA67-9A75E7FE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16" y="5650469"/>
            <a:ext cx="11479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khoảng cách từ người đi ngựa đến tòa nhà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68,79m</a:t>
            </a:r>
            <a:endParaRPr lang="vi-VN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 -0.00116 L -0.18594 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5691 -0.00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2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3">
            <a:extLst>
              <a:ext uri="{FF2B5EF4-FFF2-40B4-BE49-F238E27FC236}">
                <a16:creationId xmlns:a16="http://schemas.microsoft.com/office/drawing/2014/main" id="{E841E545-825B-44DB-A83A-2542233B0987}"/>
              </a:ext>
            </a:extLst>
          </p:cNvPr>
          <p:cNvSpPr>
            <a:spLocks/>
          </p:cNvSpPr>
          <p:nvPr/>
        </p:nvSpPr>
        <p:spPr bwMode="auto">
          <a:xfrm rot="12573269">
            <a:off x="7729538" y="2147888"/>
            <a:ext cx="228600" cy="152400"/>
          </a:xfrm>
          <a:custGeom>
            <a:avLst/>
            <a:gdLst>
              <a:gd name="T0" fmla="*/ 0 w 96"/>
              <a:gd name="T1" fmla="*/ 241935000 h 96"/>
              <a:gd name="T2" fmla="*/ 0 w 96"/>
              <a:gd name="T3" fmla="*/ 0 h 96"/>
              <a:gd name="T4" fmla="*/ 544353750 w 96"/>
              <a:gd name="T5" fmla="*/ 0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" name="Picture 4" descr="sun3[1]">
            <a:extLst>
              <a:ext uri="{FF2B5EF4-FFF2-40B4-BE49-F238E27FC236}">
                <a16:creationId xmlns:a16="http://schemas.microsoft.com/office/drawing/2014/main" id="{8D33A51C-B1DD-4860-98CA-4E3D1004B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6" y="-20002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5">
            <a:extLst>
              <a:ext uri="{FF2B5EF4-FFF2-40B4-BE49-F238E27FC236}">
                <a16:creationId xmlns:a16="http://schemas.microsoft.com/office/drawing/2014/main" id="{08A673EA-CBC9-43BD-A004-F462F2609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0" y="323850"/>
            <a:ext cx="547688" cy="547688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1862" name="Oval 6">
            <a:extLst>
              <a:ext uri="{FF2B5EF4-FFF2-40B4-BE49-F238E27FC236}">
                <a16:creationId xmlns:a16="http://schemas.microsoft.com/office/drawing/2014/main" id="{E06E8DAA-D319-4B5A-B978-86D8B58D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21863" name="Oval 7">
            <a:extLst>
              <a:ext uri="{FF2B5EF4-FFF2-40B4-BE49-F238E27FC236}">
                <a16:creationId xmlns:a16="http://schemas.microsoft.com/office/drawing/2014/main" id="{CA008411-8383-4FB8-8AB8-6C63EE530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1864" name="Oval 8">
            <a:extLst>
              <a:ext uri="{FF2B5EF4-FFF2-40B4-BE49-F238E27FC236}">
                <a16:creationId xmlns:a16="http://schemas.microsoft.com/office/drawing/2014/main" id="{5B18C835-9B2A-44AE-ABDC-88C56DD4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1865" name="Oval 9">
            <a:extLst>
              <a:ext uri="{FF2B5EF4-FFF2-40B4-BE49-F238E27FC236}">
                <a16:creationId xmlns:a16="http://schemas.microsoft.com/office/drawing/2014/main" id="{846BBD62-1881-4698-A188-AA409B0CB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1866" name="Oval 10">
            <a:extLst>
              <a:ext uri="{FF2B5EF4-FFF2-40B4-BE49-F238E27FC236}">
                <a16:creationId xmlns:a16="http://schemas.microsoft.com/office/drawing/2014/main" id="{9F0B951B-7B8A-425A-9B8D-EFCCD189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1867" name="Oval 11">
            <a:extLst>
              <a:ext uri="{FF2B5EF4-FFF2-40B4-BE49-F238E27FC236}">
                <a16:creationId xmlns:a16="http://schemas.microsoft.com/office/drawing/2014/main" id="{57706B41-F7C4-4B99-889C-22F5FD13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1868" name="Oval 12">
            <a:extLst>
              <a:ext uri="{FF2B5EF4-FFF2-40B4-BE49-F238E27FC236}">
                <a16:creationId xmlns:a16="http://schemas.microsoft.com/office/drawing/2014/main" id="{42BBA5D5-C56D-4F84-8523-1A1FDC07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1869" name="Oval 13">
            <a:extLst>
              <a:ext uri="{FF2B5EF4-FFF2-40B4-BE49-F238E27FC236}">
                <a16:creationId xmlns:a16="http://schemas.microsoft.com/office/drawing/2014/main" id="{E49140D5-E01C-4490-B83D-9952961A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1870" name="Oval 14">
            <a:extLst>
              <a:ext uri="{FF2B5EF4-FFF2-40B4-BE49-F238E27FC236}">
                <a16:creationId xmlns:a16="http://schemas.microsoft.com/office/drawing/2014/main" id="{21B33B34-6167-4784-925E-04CE7685F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1871" name="Oval 15">
            <a:extLst>
              <a:ext uri="{FF2B5EF4-FFF2-40B4-BE49-F238E27FC236}">
                <a16:creationId xmlns:a16="http://schemas.microsoft.com/office/drawing/2014/main" id="{8FFBE4BD-021B-49CF-83C0-242E6DC5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1872" name="Oval 16">
            <a:extLst>
              <a:ext uri="{FF2B5EF4-FFF2-40B4-BE49-F238E27FC236}">
                <a16:creationId xmlns:a16="http://schemas.microsoft.com/office/drawing/2014/main" id="{14920979-1BDF-498C-A08A-3DF3E60B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1873" name="Oval 17">
            <a:extLst>
              <a:ext uri="{FF2B5EF4-FFF2-40B4-BE49-F238E27FC236}">
                <a16:creationId xmlns:a16="http://schemas.microsoft.com/office/drawing/2014/main" id="{C8FC030A-8628-495A-BB4E-ECD89D174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333375"/>
            <a:ext cx="547687" cy="547688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1874" name="Oval 18">
            <a:extLst>
              <a:ext uri="{FF2B5EF4-FFF2-40B4-BE49-F238E27FC236}">
                <a16:creationId xmlns:a16="http://schemas.microsoft.com/office/drawing/2014/main" id="{573AECB5-06BA-474A-8E21-F1D423BF9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1875" name="Oval 19">
            <a:extLst>
              <a:ext uri="{FF2B5EF4-FFF2-40B4-BE49-F238E27FC236}">
                <a16:creationId xmlns:a16="http://schemas.microsoft.com/office/drawing/2014/main" id="{CC3E5339-D67D-4787-9E19-7511A35F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876" name="Oval 20">
            <a:extLst>
              <a:ext uri="{FF2B5EF4-FFF2-40B4-BE49-F238E27FC236}">
                <a16:creationId xmlns:a16="http://schemas.microsoft.com/office/drawing/2014/main" id="{71CB58A2-43EB-48FC-9A1E-83FA4F0D7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1877" name="Oval 21">
            <a:extLst>
              <a:ext uri="{FF2B5EF4-FFF2-40B4-BE49-F238E27FC236}">
                <a16:creationId xmlns:a16="http://schemas.microsoft.com/office/drawing/2014/main" id="{3DD58EB5-4048-4FC2-998B-EA3A24A81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1878" name="Oval 22">
            <a:extLst>
              <a:ext uri="{FF2B5EF4-FFF2-40B4-BE49-F238E27FC236}">
                <a16:creationId xmlns:a16="http://schemas.microsoft.com/office/drawing/2014/main" id="{7DB627DC-9BDF-4E97-965C-D273A1789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1879" name="Oval 23">
            <a:extLst>
              <a:ext uri="{FF2B5EF4-FFF2-40B4-BE49-F238E27FC236}">
                <a16:creationId xmlns:a16="http://schemas.microsoft.com/office/drawing/2014/main" id="{31BA87E2-ABA0-43A0-B3F3-F54A8A820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880" name="Oval 24">
            <a:extLst>
              <a:ext uri="{FF2B5EF4-FFF2-40B4-BE49-F238E27FC236}">
                <a16:creationId xmlns:a16="http://schemas.microsoft.com/office/drawing/2014/main" id="{A69AA05B-6818-448D-9921-98F25A7B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881" name="Oval 25">
            <a:extLst>
              <a:ext uri="{FF2B5EF4-FFF2-40B4-BE49-F238E27FC236}">
                <a16:creationId xmlns:a16="http://schemas.microsoft.com/office/drawing/2014/main" id="{59E78A6B-0E2E-41E1-9F04-8B8B1E76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4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1882" name="Oval 26">
            <a:extLst>
              <a:ext uri="{FF2B5EF4-FFF2-40B4-BE49-F238E27FC236}">
                <a16:creationId xmlns:a16="http://schemas.microsoft.com/office/drawing/2014/main" id="{70BBB898-2077-42EC-83C1-9FB1AE52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296864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894" name="Picture 38" descr="ag00040_">
            <a:extLst>
              <a:ext uri="{FF2B5EF4-FFF2-40B4-BE49-F238E27FC236}">
                <a16:creationId xmlns:a16="http://schemas.microsoft.com/office/drawing/2014/main" id="{BE31931C-44B7-4921-8E86-EC96326C4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76" y="1143000"/>
            <a:ext cx="1012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95" name="Rectangle 39">
            <a:extLst>
              <a:ext uri="{FF2B5EF4-FFF2-40B4-BE49-F238E27FC236}">
                <a16:creationId xmlns:a16="http://schemas.microsoft.com/office/drawing/2014/main" id="{DDDE1552-0E28-4E48-B968-A9213A20E988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042987" y="503237"/>
            <a:ext cx="8229600" cy="58515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TRONG TAM GIÁC VUÔNG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BÀI TẬP HOẠT ĐỘNG NHÓM 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? 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4" name="Line 40">
            <a:extLst>
              <a:ext uri="{FF2B5EF4-FFF2-40B4-BE49-F238E27FC236}">
                <a16:creationId xmlns:a16="http://schemas.microsoft.com/office/drawing/2014/main" id="{DBCC8A03-E08F-430A-9637-F3EE6B526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581650"/>
            <a:ext cx="458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65" name="Group 41">
            <a:extLst>
              <a:ext uri="{FF2B5EF4-FFF2-40B4-BE49-F238E27FC236}">
                <a16:creationId xmlns:a16="http://schemas.microsoft.com/office/drawing/2014/main" id="{389E9886-96A2-46AB-A9E8-93EEDC2DFD4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048000"/>
            <a:ext cx="4953000" cy="3067050"/>
            <a:chOff x="780" y="876"/>
            <a:chExt cx="3120" cy="1932"/>
          </a:xfrm>
        </p:grpSpPr>
        <p:sp>
          <p:nvSpPr>
            <p:cNvPr id="14370" name="Line 42">
              <a:extLst>
                <a:ext uri="{FF2B5EF4-FFF2-40B4-BE49-F238E27FC236}">
                  <a16:creationId xmlns:a16="http://schemas.microsoft.com/office/drawing/2014/main" id="{E5C056B0-21BA-49F3-9111-8CF92693E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62"/>
              <a:ext cx="0" cy="1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Rectangle 43">
              <a:extLst>
                <a:ext uri="{FF2B5EF4-FFF2-40B4-BE49-F238E27FC236}">
                  <a16:creationId xmlns:a16="http://schemas.microsoft.com/office/drawing/2014/main" id="{529A1C16-3FF3-48AF-9F61-B00C45C0E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359"/>
              <a:ext cx="63" cy="11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72" name="Object 44">
              <a:extLst>
                <a:ext uri="{FF2B5EF4-FFF2-40B4-BE49-F238E27FC236}">
                  <a16:creationId xmlns:a16="http://schemas.microsoft.com/office/drawing/2014/main" id="{B34033DA-C01C-41E2-899E-1F6069D648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1584"/>
            <a:ext cx="32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Equation" r:id="rId7" imgW="253780" imgH="203024" progId="Equation.DSMT4">
                    <p:embed/>
                  </p:oleObj>
                </mc:Choice>
                <mc:Fallback>
                  <p:oleObj name="Equation" r:id="rId7" imgW="253780" imgH="203024" progId="Equation.DSMT4">
                    <p:embed/>
                    <p:pic>
                      <p:nvPicPr>
                        <p:cNvPr id="14372" name="Object 44">
                          <a:extLst>
                            <a:ext uri="{FF2B5EF4-FFF2-40B4-BE49-F238E27FC236}">
                              <a16:creationId xmlns:a16="http://schemas.microsoft.com/office/drawing/2014/main" id="{B34033DA-C01C-41E2-899E-1F6069D648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584"/>
                          <a:ext cx="326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3" name="Line 45">
              <a:extLst>
                <a:ext uri="{FF2B5EF4-FFF2-40B4-BE49-F238E27FC236}">
                  <a16:creationId xmlns:a16="http://schemas.microsoft.com/office/drawing/2014/main" id="{BCD6C4E6-DF41-4130-8DC7-4264BFD48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" y="1149"/>
              <a:ext cx="2101" cy="1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Text Box 46">
              <a:extLst>
                <a:ext uri="{FF2B5EF4-FFF2-40B4-BE49-F238E27FC236}">
                  <a16:creationId xmlns:a16="http://schemas.microsoft.com/office/drawing/2014/main" id="{ED00E13D-E38E-4776-901B-692E108CB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" y="876"/>
              <a:ext cx="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75" name="Text Box 47">
              <a:extLst>
                <a:ext uri="{FF2B5EF4-FFF2-40B4-BE49-F238E27FC236}">
                  <a16:creationId xmlns:a16="http://schemas.microsoft.com/office/drawing/2014/main" id="{7718B7C3-882B-4B6A-8983-9425110B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2460"/>
              <a:ext cx="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76" name="Text Box 48">
              <a:extLst>
                <a:ext uri="{FF2B5EF4-FFF2-40B4-BE49-F238E27FC236}">
                  <a16:creationId xmlns:a16="http://schemas.microsoft.com/office/drawing/2014/main" id="{E9128C83-2EE9-4429-83CB-2CB39665D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2447"/>
              <a:ext cx="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377" name="Text Box 49">
              <a:extLst>
                <a:ext uri="{FF2B5EF4-FFF2-40B4-BE49-F238E27FC236}">
                  <a16:creationId xmlns:a16="http://schemas.microsoft.com/office/drawing/2014/main" id="{F57AF30D-F8A9-4CCA-99AA-1124581AC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475"/>
              <a:ext cx="1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graphicFrame>
          <p:nvGraphicFramePr>
            <p:cNvPr id="14378" name="Object 50">
              <a:extLst>
                <a:ext uri="{FF2B5EF4-FFF2-40B4-BE49-F238E27FC236}">
                  <a16:creationId xmlns:a16="http://schemas.microsoft.com/office/drawing/2014/main" id="{624093E8-7484-49BF-B0F3-5A8E48E6FC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6" y="1480"/>
            <a:ext cx="362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9" imgW="317225" imgH="203024" progId="Equation.DSMT4">
                    <p:embed/>
                  </p:oleObj>
                </mc:Choice>
                <mc:Fallback>
                  <p:oleObj name="Equation" r:id="rId9" imgW="317225" imgH="203024" progId="Equation.DSMT4">
                    <p:embed/>
                    <p:pic>
                      <p:nvPicPr>
                        <p:cNvPr id="14378" name="Object 50">
                          <a:extLst>
                            <a:ext uri="{FF2B5EF4-FFF2-40B4-BE49-F238E27FC236}">
                              <a16:creationId xmlns:a16="http://schemas.microsoft.com/office/drawing/2014/main" id="{624093E8-7484-49BF-B0F3-5A8E48E6FC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1480"/>
                          <a:ext cx="362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9" name="Line 51">
              <a:extLst>
                <a:ext uri="{FF2B5EF4-FFF2-40B4-BE49-F238E27FC236}">
                  <a16:creationId xmlns:a16="http://schemas.microsoft.com/office/drawing/2014/main" id="{7A9EA8A4-1DDB-43AC-9561-9CB6ED2F4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1152"/>
              <a:ext cx="818" cy="1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80" name="Object 52">
              <a:extLst>
                <a:ext uri="{FF2B5EF4-FFF2-40B4-BE49-F238E27FC236}">
                  <a16:creationId xmlns:a16="http://schemas.microsoft.com/office/drawing/2014/main" id="{510F6B54-F480-44F3-A3E0-29660B939B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732487"/>
                </p:ext>
              </p:extLst>
            </p:nvPr>
          </p:nvGraphicFramePr>
          <p:xfrm>
            <a:off x="3264" y="2496"/>
            <a:ext cx="255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14380" name="Object 52">
                          <a:extLst>
                            <a:ext uri="{FF2B5EF4-FFF2-40B4-BE49-F238E27FC236}">
                              <a16:creationId xmlns:a16="http://schemas.microsoft.com/office/drawing/2014/main" id="{510F6B54-F480-44F3-A3E0-29660B939B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96"/>
                          <a:ext cx="255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66" name="Group 65">
            <a:extLst>
              <a:ext uri="{FF2B5EF4-FFF2-40B4-BE49-F238E27FC236}">
                <a16:creationId xmlns:a16="http://schemas.microsoft.com/office/drawing/2014/main" id="{67C48D47-918C-4743-A5D8-8E7DD453C9B5}"/>
              </a:ext>
            </a:extLst>
          </p:cNvPr>
          <p:cNvGrpSpPr>
            <a:grpSpLocks/>
          </p:cNvGrpSpPr>
          <p:nvPr/>
        </p:nvGrpSpPr>
        <p:grpSpPr bwMode="auto">
          <a:xfrm>
            <a:off x="2741613" y="3505200"/>
            <a:ext cx="3492500" cy="2376488"/>
            <a:chOff x="971" y="1164"/>
            <a:chExt cx="2200" cy="1497"/>
          </a:xfrm>
        </p:grpSpPr>
        <p:sp>
          <p:nvSpPr>
            <p:cNvPr id="14368" name="Arc 66">
              <a:extLst>
                <a:ext uri="{FF2B5EF4-FFF2-40B4-BE49-F238E27FC236}">
                  <a16:creationId xmlns:a16="http://schemas.microsoft.com/office/drawing/2014/main" id="{175EC5C8-F7E1-4494-AADB-886084C0B5DB}"/>
                </a:ext>
              </a:extLst>
            </p:cNvPr>
            <p:cNvSpPr>
              <a:spLocks/>
            </p:cNvSpPr>
            <p:nvPr/>
          </p:nvSpPr>
          <p:spPr bwMode="auto">
            <a:xfrm rot="2627681">
              <a:off x="971" y="2146"/>
              <a:ext cx="332" cy="515"/>
            </a:xfrm>
            <a:custGeom>
              <a:avLst/>
              <a:gdLst>
                <a:gd name="T0" fmla="*/ 0 w 17692"/>
                <a:gd name="T1" fmla="*/ 0 h 19968"/>
                <a:gd name="T2" fmla="*/ 0 w 17692"/>
                <a:gd name="T3" fmla="*/ 0 h 19968"/>
                <a:gd name="T4" fmla="*/ 0 w 17692"/>
                <a:gd name="T5" fmla="*/ 0 h 1996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9968"/>
                <a:gd name="T11" fmla="*/ 17692 w 17692"/>
                <a:gd name="T12" fmla="*/ 19968 h 19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9968" fill="none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</a:path>
                <a:path w="17692" h="19968" stroke="0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  <a:lnTo>
                    <a:pt x="0" y="19968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33CCCC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Arc 67">
              <a:extLst>
                <a:ext uri="{FF2B5EF4-FFF2-40B4-BE49-F238E27FC236}">
                  <a16:creationId xmlns:a16="http://schemas.microsoft.com/office/drawing/2014/main" id="{59D83157-6720-4695-BF6A-592BE8F9F385}"/>
                </a:ext>
              </a:extLst>
            </p:cNvPr>
            <p:cNvSpPr>
              <a:spLocks/>
            </p:cNvSpPr>
            <p:nvPr/>
          </p:nvSpPr>
          <p:spPr bwMode="auto">
            <a:xfrm rot="8221370">
              <a:off x="2870" y="1164"/>
              <a:ext cx="301" cy="532"/>
            </a:xfrm>
            <a:custGeom>
              <a:avLst/>
              <a:gdLst>
                <a:gd name="T0" fmla="*/ 0 w 16446"/>
                <a:gd name="T1" fmla="*/ 0 h 20649"/>
                <a:gd name="T2" fmla="*/ 0 w 16446"/>
                <a:gd name="T3" fmla="*/ 0 h 20649"/>
                <a:gd name="T4" fmla="*/ 0 w 16446"/>
                <a:gd name="T5" fmla="*/ 0 h 20649"/>
                <a:gd name="T6" fmla="*/ 0 60000 65536"/>
                <a:gd name="T7" fmla="*/ 0 60000 65536"/>
                <a:gd name="T8" fmla="*/ 0 60000 65536"/>
                <a:gd name="T9" fmla="*/ 0 w 16446"/>
                <a:gd name="T10" fmla="*/ 0 h 20649"/>
                <a:gd name="T11" fmla="*/ 16446 w 16446"/>
                <a:gd name="T12" fmla="*/ 20649 h 206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6" h="20649" fill="none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</a:path>
                <a:path w="16446" h="20649" stroke="0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  <a:lnTo>
                    <a:pt x="0" y="20649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7" name="Text Box 68">
            <a:extLst>
              <a:ext uri="{FF2B5EF4-FFF2-40B4-BE49-F238E27FC236}">
                <a16:creationId xmlns:a16="http://schemas.microsoft.com/office/drawing/2014/main" id="{3A3E8173-B319-4E4D-8313-1DE86641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51736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1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0"/>
                  </p:tgtEl>
                </p:cond>
              </p:nextCondLst>
            </p:seq>
          </p:childTnLst>
        </p:cTn>
      </p:par>
    </p:tnLst>
    <p:bldLst>
      <p:bldP spid="121862" grpId="0" animBg="1"/>
      <p:bldP spid="121863" grpId="0" animBg="1"/>
      <p:bldP spid="121864" grpId="0" animBg="1"/>
      <p:bldP spid="121865" grpId="0" animBg="1"/>
      <p:bldP spid="121866" grpId="0" animBg="1"/>
      <p:bldP spid="121867" grpId="0" animBg="1"/>
      <p:bldP spid="121868" grpId="0" animBg="1"/>
      <p:bldP spid="121869" grpId="0" animBg="1"/>
      <p:bldP spid="121870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3889916F-85AE-4182-AAC5-F5681740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9E5154E-2453-40B4-9988-400E4465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</p:txBody>
      </p:sp>
      <p:sp>
        <p:nvSpPr>
          <p:cNvPr id="15364" name="Rectangle 32">
            <a:extLst>
              <a:ext uri="{FF2B5EF4-FFF2-40B4-BE49-F238E27FC236}">
                <a16:creationId xmlns:a16="http://schemas.microsoft.com/office/drawing/2014/main" id="{C92A71D9-86D2-4D10-A101-B3979E96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14400"/>
            <a:ext cx="8382000" cy="561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33">
            <a:extLst>
              <a:ext uri="{FF2B5EF4-FFF2-40B4-BE49-F238E27FC236}">
                <a16:creationId xmlns:a16="http://schemas.microsoft.com/office/drawing/2014/main" id="{06BE0103-4639-4FBC-8541-08170FFF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1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Học thuộc các định lí để vận dụng vào phần 2 của</a:t>
            </a:r>
          </a:p>
        </p:txBody>
      </p:sp>
      <p:sp>
        <p:nvSpPr>
          <p:cNvPr id="15366" name="Text Box 35">
            <a:extLst>
              <a:ext uri="{FF2B5EF4-FFF2-40B4-BE49-F238E27FC236}">
                <a16:creationId xmlns:a16="http://schemas.microsoft.com/office/drawing/2014/main" id="{B9F18592-FE8D-49E5-8E3B-2BD65E93E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352" y="1828801"/>
            <a:ext cx="622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88, 89 SGK .</a:t>
            </a:r>
          </a:p>
        </p:txBody>
      </p:sp>
      <p:sp>
        <p:nvSpPr>
          <p:cNvPr id="15367" name="Text Box 36">
            <a:extLst>
              <a:ext uri="{FF2B5EF4-FFF2-40B4-BE49-F238E27FC236}">
                <a16:creationId xmlns:a16="http://schemas.microsoft.com/office/drawing/2014/main" id="{5CE0F2E3-7B76-404B-B69A-9B4177D0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314451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ở tiết sau .  </a:t>
            </a:r>
          </a:p>
        </p:txBody>
      </p:sp>
      <p:pic>
        <p:nvPicPr>
          <p:cNvPr id="77861" name="Picture 37" descr="Cau hoi">
            <a:extLst>
              <a:ext uri="{FF2B5EF4-FFF2-40B4-BE49-F238E27FC236}">
                <a16:creationId xmlns:a16="http://schemas.microsoft.com/office/drawing/2014/main" id="{B8730DB4-F8A1-41FD-850B-98B482DC81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449580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96" name="Rectangle 72">
            <a:extLst>
              <a:ext uri="{FF2B5EF4-FFF2-40B4-BE49-F238E27FC236}">
                <a16:creationId xmlns:a16="http://schemas.microsoft.com/office/drawing/2014/main" id="{0247656F-BF30-4B26-9ABC-CF838705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95600"/>
            <a:ext cx="6324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941" name="Line 117">
            <a:extLst>
              <a:ext uri="{FF2B5EF4-FFF2-40B4-BE49-F238E27FC236}">
                <a16:creationId xmlns:a16="http://schemas.microsoft.com/office/drawing/2014/main" id="{F6748648-1731-489E-8B21-57B87F5978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1600" y="3200400"/>
            <a:ext cx="1143000" cy="7048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2" name="Line 118">
            <a:extLst>
              <a:ext uri="{FF2B5EF4-FFF2-40B4-BE49-F238E27FC236}">
                <a16:creationId xmlns:a16="http://schemas.microsoft.com/office/drawing/2014/main" id="{35C89A2B-38CE-4447-A2B5-CF7FEC59A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429000"/>
            <a:ext cx="1524000" cy="2286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5" name="Rectangle 121">
            <a:extLst>
              <a:ext uri="{FF2B5EF4-FFF2-40B4-BE49-F238E27FC236}">
                <a16:creationId xmlns:a16="http://schemas.microsoft.com/office/drawing/2014/main" id="{19F5639D-63D0-42F1-900E-A02C074F1FED}"/>
              </a:ext>
            </a:extLst>
          </p:cNvPr>
          <p:cNvSpPr>
            <a:spLocks noChangeArrowheads="1"/>
          </p:cNvSpPr>
          <p:nvPr/>
        </p:nvSpPr>
        <p:spPr bwMode="auto">
          <a:xfrm rot="1922218">
            <a:off x="5524500" y="35052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947" name="Text Box 123">
            <a:extLst>
              <a:ext uri="{FF2B5EF4-FFF2-40B4-BE49-F238E27FC236}">
                <a16:creationId xmlns:a16="http://schemas.microsoft.com/office/drawing/2014/main" id="{EBBD23B7-7FCF-4C7E-8830-8D23D4AD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0670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77950" name="Text Box 126">
            <a:extLst>
              <a:ext uri="{FF2B5EF4-FFF2-40B4-BE49-F238E27FC236}">
                <a16:creationId xmlns:a16="http://schemas.microsoft.com/office/drawing/2014/main" id="{39493F87-694F-41E0-8EBB-E0C7D273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BT 30/ SGK :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30">
            <a:extLst>
              <a:ext uri="{FF2B5EF4-FFF2-40B4-BE49-F238E27FC236}">
                <a16:creationId xmlns:a16="http://schemas.microsoft.com/office/drawing/2014/main" id="{00A70958-B080-4AD2-AAFE-67B98413EBBE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505201"/>
            <a:ext cx="5505450" cy="3013075"/>
            <a:chOff x="1488" y="2208"/>
            <a:chExt cx="3468" cy="1898"/>
          </a:xfrm>
        </p:grpSpPr>
        <p:grpSp>
          <p:nvGrpSpPr>
            <p:cNvPr id="15376" name="Group 124">
              <a:extLst>
                <a:ext uri="{FF2B5EF4-FFF2-40B4-BE49-F238E27FC236}">
                  <a16:creationId xmlns:a16="http://schemas.microsoft.com/office/drawing/2014/main" id="{7E830EF2-E3F3-4EDD-A7D9-90F4320F7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208"/>
              <a:ext cx="3468" cy="1898"/>
              <a:chOff x="1488" y="2208"/>
              <a:chExt cx="3468" cy="1898"/>
            </a:xfrm>
          </p:grpSpPr>
          <p:sp>
            <p:nvSpPr>
              <p:cNvPr id="15379" name="Line 79">
                <a:extLst>
                  <a:ext uri="{FF2B5EF4-FFF2-40B4-BE49-F238E27FC236}">
                    <a16:creationId xmlns:a16="http://schemas.microsoft.com/office/drawing/2014/main" id="{58A5EEFC-31ED-4888-99EE-2442099F9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448"/>
                <a:ext cx="1392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0" name="Group 116">
                <a:extLst>
                  <a:ext uri="{FF2B5EF4-FFF2-40B4-BE49-F238E27FC236}">
                    <a16:creationId xmlns:a16="http://schemas.microsoft.com/office/drawing/2014/main" id="{D225AAE8-BF08-43D2-BF73-86A66757D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208"/>
                <a:ext cx="3468" cy="1898"/>
                <a:chOff x="1500" y="2196"/>
                <a:chExt cx="3468" cy="1898"/>
              </a:xfrm>
            </p:grpSpPr>
            <p:sp>
              <p:nvSpPr>
                <p:cNvPr id="15381" name="Text Box 83">
                  <a:extLst>
                    <a:ext uri="{FF2B5EF4-FFF2-40B4-BE49-F238E27FC236}">
                      <a16:creationId xmlns:a16="http://schemas.microsoft.com/office/drawing/2014/main" id="{8F5138BF-515B-4566-96BC-688E6F65D5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3564"/>
                  <a:ext cx="3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grpSp>
              <p:nvGrpSpPr>
                <p:cNvPr id="15382" name="Group 115">
                  <a:extLst>
                    <a:ext uri="{FF2B5EF4-FFF2-40B4-BE49-F238E27FC236}">
                      <a16:creationId xmlns:a16="http://schemas.microsoft.com/office/drawing/2014/main" id="{3584176E-8552-4715-915F-5C836112E2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0" y="2196"/>
                  <a:ext cx="3468" cy="1898"/>
                  <a:chOff x="1500" y="2196"/>
                  <a:chExt cx="3468" cy="1898"/>
                </a:xfrm>
              </p:grpSpPr>
              <p:sp>
                <p:nvSpPr>
                  <p:cNvPr id="15383" name="Line 74">
                    <a:extLst>
                      <a:ext uri="{FF2B5EF4-FFF2-40B4-BE49-F238E27FC236}">
                        <a16:creationId xmlns:a16="http://schemas.microsoft.com/office/drawing/2014/main" id="{E76DCFD3-DFCE-43A6-BC54-EAEFE92944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2" cy="1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4" name="Rectangle 75">
                    <a:extLst>
                      <a:ext uri="{FF2B5EF4-FFF2-40B4-BE49-F238E27FC236}">
                        <a16:creationId xmlns:a16="http://schemas.microsoft.com/office/drawing/2014/main" id="{45D4BE06-1EA2-4B42-9CEF-0F6C5BB12C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6" y="3492"/>
                    <a:ext cx="126" cy="101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15385" name="Object 77">
                    <a:extLst>
                      <a:ext uri="{FF2B5EF4-FFF2-40B4-BE49-F238E27FC236}">
                        <a16:creationId xmlns:a16="http://schemas.microsoft.com/office/drawing/2014/main" id="{9D753D22-786A-4CF6-93A0-B32A2733C29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152" y="3276"/>
                  <a:ext cx="326" cy="29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51" name="Equation" r:id="rId4" imgW="253780" imgH="203024" progId="Equation.DSMT4">
                          <p:embed/>
                        </p:oleObj>
                      </mc:Choice>
                      <mc:Fallback>
                        <p:oleObj name="Equation" r:id="rId4" imgW="253780" imgH="203024" progId="Equation.DSMT4">
                          <p:embed/>
                          <p:pic>
                            <p:nvPicPr>
                              <p:cNvPr id="15385" name="Object 77">
                                <a:extLst>
                                  <a:ext uri="{FF2B5EF4-FFF2-40B4-BE49-F238E27FC236}">
                                    <a16:creationId xmlns:a16="http://schemas.microsoft.com/office/drawing/2014/main" id="{9D753D22-786A-4CF6-93A0-B32A2733C29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52" y="3276"/>
                                <a:ext cx="326" cy="29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5386" name="Text Box 80">
                    <a:extLst>
                      <a:ext uri="{FF2B5EF4-FFF2-40B4-BE49-F238E27FC236}">
                        <a16:creationId xmlns:a16="http://schemas.microsoft.com/office/drawing/2014/main" id="{EC379F86-3281-4ED7-9528-425775C371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196"/>
                    <a:ext cx="26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5387" name="Text Box 81">
                    <a:extLst>
                      <a:ext uri="{FF2B5EF4-FFF2-40B4-BE49-F238E27FC236}">
                        <a16:creationId xmlns:a16="http://schemas.microsoft.com/office/drawing/2014/main" id="{B29CDCB6-470D-43A1-AEFA-817BB82598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0" y="3564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5388" name="Text Box 82">
                    <a:extLst>
                      <a:ext uri="{FF2B5EF4-FFF2-40B4-BE49-F238E27FC236}">
                        <a16:creationId xmlns:a16="http://schemas.microsoft.com/office/drawing/2014/main" id="{A517D18F-A01D-43C4-96C3-DF46B32065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5" y="3551"/>
                    <a:ext cx="2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5389" name="Arc 85">
                    <a:extLst>
                      <a:ext uri="{FF2B5EF4-FFF2-40B4-BE49-F238E27FC236}">
                        <a16:creationId xmlns:a16="http://schemas.microsoft.com/office/drawing/2014/main" id="{AC2585E3-672D-47C6-AA0A-3A048538BE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627681">
                    <a:off x="1776" y="3247"/>
                    <a:ext cx="332" cy="549"/>
                  </a:xfrm>
                  <a:custGeom>
                    <a:avLst/>
                    <a:gdLst>
                      <a:gd name="T0" fmla="*/ 0 w 17692"/>
                      <a:gd name="T1" fmla="*/ 0 h 21276"/>
                      <a:gd name="T2" fmla="*/ 0 w 17692"/>
                      <a:gd name="T3" fmla="*/ 0 h 21276"/>
                      <a:gd name="T4" fmla="*/ 0 w 17692"/>
                      <a:gd name="T5" fmla="*/ 0 h 21276"/>
                      <a:gd name="T6" fmla="*/ 0 60000 65536"/>
                      <a:gd name="T7" fmla="*/ 0 60000 65536"/>
                      <a:gd name="T8" fmla="*/ 0 60000 65536"/>
                      <a:gd name="T9" fmla="*/ 0 w 17692"/>
                      <a:gd name="T10" fmla="*/ 0 h 21276"/>
                      <a:gd name="T11" fmla="*/ 17692 w 17692"/>
                      <a:gd name="T12" fmla="*/ 21276 h 212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692" h="21276" fill="none" extrusionOk="0">
                        <a:moveTo>
                          <a:pt x="3727" y="0"/>
                        </a:moveTo>
                        <a:cubicBezTo>
                          <a:pt x="9377" y="990"/>
                          <a:pt x="14401" y="4186"/>
                          <a:pt x="17691" y="8884"/>
                        </a:cubicBezTo>
                      </a:path>
                      <a:path w="17692" h="21276" stroke="0" extrusionOk="0">
                        <a:moveTo>
                          <a:pt x="3727" y="0"/>
                        </a:moveTo>
                        <a:cubicBezTo>
                          <a:pt x="9377" y="990"/>
                          <a:pt x="14401" y="4186"/>
                          <a:pt x="17691" y="8884"/>
                        </a:cubicBezTo>
                        <a:lnTo>
                          <a:pt x="0" y="21276"/>
                        </a:lnTo>
                        <a:lnTo>
                          <a:pt x="3727" y="0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90" name="Arc 86">
                    <a:extLst>
                      <a:ext uri="{FF2B5EF4-FFF2-40B4-BE49-F238E27FC236}">
                        <a16:creationId xmlns:a16="http://schemas.microsoft.com/office/drawing/2014/main" id="{08F137C8-4FFE-4012-BF16-71EAA6214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992017">
                    <a:off x="4447" y="3245"/>
                    <a:ext cx="301" cy="532"/>
                  </a:xfrm>
                  <a:custGeom>
                    <a:avLst/>
                    <a:gdLst>
                      <a:gd name="T0" fmla="*/ 0 w 16446"/>
                      <a:gd name="T1" fmla="*/ 0 h 20649"/>
                      <a:gd name="T2" fmla="*/ 0 w 16446"/>
                      <a:gd name="T3" fmla="*/ 0 h 20649"/>
                      <a:gd name="T4" fmla="*/ 0 w 16446"/>
                      <a:gd name="T5" fmla="*/ 0 h 20649"/>
                      <a:gd name="T6" fmla="*/ 0 60000 65536"/>
                      <a:gd name="T7" fmla="*/ 0 60000 65536"/>
                      <a:gd name="T8" fmla="*/ 0 60000 65536"/>
                      <a:gd name="T9" fmla="*/ 0 w 16446"/>
                      <a:gd name="T10" fmla="*/ 0 h 20649"/>
                      <a:gd name="T11" fmla="*/ 16446 w 16446"/>
                      <a:gd name="T12" fmla="*/ 20649 h 206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46" h="20649" fill="none" extrusionOk="0">
                        <a:moveTo>
                          <a:pt x="6338" y="0"/>
                        </a:moveTo>
                        <a:cubicBezTo>
                          <a:pt x="10272" y="1207"/>
                          <a:pt x="13778" y="3513"/>
                          <a:pt x="16446" y="6645"/>
                        </a:cubicBezTo>
                      </a:path>
                      <a:path w="16446" h="20649" stroke="0" extrusionOk="0">
                        <a:moveTo>
                          <a:pt x="6338" y="0"/>
                        </a:moveTo>
                        <a:cubicBezTo>
                          <a:pt x="10272" y="1207"/>
                          <a:pt x="13778" y="3513"/>
                          <a:pt x="16446" y="6645"/>
                        </a:cubicBezTo>
                        <a:lnTo>
                          <a:pt x="0" y="20649"/>
                        </a:lnTo>
                        <a:lnTo>
                          <a:pt x="6338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91" name="Line 87">
                    <a:extLst>
                      <a:ext uri="{FF2B5EF4-FFF2-40B4-BE49-F238E27FC236}">
                        <a16:creationId xmlns:a16="http://schemas.microsoft.com/office/drawing/2014/main" id="{11C4BFB1-E840-4BF9-B3B5-94D8E114C9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3600"/>
                    <a:ext cx="32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15392" name="Object 88">
                    <a:extLst>
                      <a:ext uri="{FF2B5EF4-FFF2-40B4-BE49-F238E27FC236}">
                        <a16:creationId xmlns:a16="http://schemas.microsoft.com/office/drawing/2014/main" id="{1B4214E3-66A3-4949-AC30-B8DD15DF7E6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070" y="3260"/>
                  <a:ext cx="310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52" name="Equation" r:id="rId6" imgW="241195" imgH="203112" progId="Equation.DSMT4">
                          <p:embed/>
                        </p:oleObj>
                      </mc:Choice>
                      <mc:Fallback>
                        <p:oleObj name="Equation" r:id="rId6" imgW="241195" imgH="203112" progId="Equation.DSMT4">
                          <p:embed/>
                          <p:pic>
                            <p:nvPicPr>
                              <p:cNvPr id="15392" name="Object 88">
                                <a:extLst>
                                  <a:ext uri="{FF2B5EF4-FFF2-40B4-BE49-F238E27FC236}">
                                    <a16:creationId xmlns:a16="http://schemas.microsoft.com/office/drawing/2014/main" id="{1B4214E3-66A3-4949-AC30-B8DD15DF7E6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70" y="3260"/>
                                <a:ext cx="310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5393" name="Object 89">
                    <a:extLst>
                      <a:ext uri="{FF2B5EF4-FFF2-40B4-BE49-F238E27FC236}">
                        <a16:creationId xmlns:a16="http://schemas.microsoft.com/office/drawing/2014/main" id="{F7F61043-885E-465D-83C8-CB69133CD36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40" y="3792"/>
                  <a:ext cx="434" cy="30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53" name="Equation" r:id="rId8" imgW="380835" imgH="203112" progId="Equation.DSMT4">
                          <p:embed/>
                        </p:oleObj>
                      </mc:Choice>
                      <mc:Fallback>
                        <p:oleObj name="Equation" r:id="rId8" imgW="380835" imgH="203112" progId="Equation.DSMT4">
                          <p:embed/>
                          <p:pic>
                            <p:nvPicPr>
                              <p:cNvPr id="15393" name="Object 89">
                                <a:extLst>
                                  <a:ext uri="{FF2B5EF4-FFF2-40B4-BE49-F238E27FC236}">
                                    <a16:creationId xmlns:a16="http://schemas.microsoft.com/office/drawing/2014/main" id="{F7F61043-885E-465D-83C8-CB69133CD36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40" y="3792"/>
                                <a:ext cx="434" cy="30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5394" name="Line 90">
                    <a:extLst>
                      <a:ext uri="{FF2B5EF4-FFF2-40B4-BE49-F238E27FC236}">
                        <a16:creationId xmlns:a16="http://schemas.microsoft.com/office/drawing/2014/main" id="{8E082F78-CEFD-409E-9CAD-4AAF470C50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824" cy="1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5" name="Line 93">
                    <a:extLst>
                      <a:ext uri="{FF2B5EF4-FFF2-40B4-BE49-F238E27FC236}">
                        <a16:creationId xmlns:a16="http://schemas.microsoft.com/office/drawing/2014/main" id="{F678069D-6D70-4E2F-A2FE-D307801DAA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3888"/>
                    <a:ext cx="13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6" name="Line 94">
                    <a:extLst>
                      <a:ext uri="{FF2B5EF4-FFF2-40B4-BE49-F238E27FC236}">
                        <a16:creationId xmlns:a16="http://schemas.microsoft.com/office/drawing/2014/main" id="{669CAC9F-D066-418C-BF61-7F7FD43BEE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84" y="3888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377" name="Text Box 127">
              <a:extLst>
                <a:ext uri="{FF2B5EF4-FFF2-40B4-BE49-F238E27FC236}">
                  <a16:creationId xmlns:a16="http://schemas.microsoft.com/office/drawing/2014/main" id="{B8DEDDE7-032A-4B90-B076-582CCA1B2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92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5378" name="Text Box 128">
              <a:extLst>
                <a:ext uri="{FF2B5EF4-FFF2-40B4-BE49-F238E27FC236}">
                  <a16:creationId xmlns:a16="http://schemas.microsoft.com/office/drawing/2014/main" id="{F4A1C032-5342-4851-965E-8AD805006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2736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7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7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7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6" grpId="0" animBg="1"/>
      <p:bldP spid="77945" grpId="0" animBg="1"/>
      <p:bldP spid="77947" grpId="0"/>
      <p:bldP spid="779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C7C55B8F-5905-4B7A-8543-D87BD224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715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KIEÅM TRA BAØI CUÕ</a:t>
            </a:r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CEA4D429-2C40-4708-A9C7-47F5963DA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0" y="762000"/>
            <a:ext cx="457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F7BA2232-CFD9-486E-9CD6-AE47B9B9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59" y="941387"/>
            <a:ext cx="11361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c. </a:t>
            </a: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CB052C98-2EA6-4C24-88C8-0F24FB55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1743372"/>
            <a:ext cx="6392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B và góc C. 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EEC2A5EA-8C13-4710-9AEA-80E1FBEFE0F8}"/>
              </a:ext>
            </a:extLst>
          </p:cNvPr>
          <p:cNvGrpSpPr>
            <a:grpSpLocks/>
          </p:cNvGrpSpPr>
          <p:nvPr/>
        </p:nvGrpSpPr>
        <p:grpSpPr bwMode="auto">
          <a:xfrm>
            <a:off x="792956" y="1747837"/>
            <a:ext cx="2667000" cy="3490913"/>
            <a:chOff x="288" y="528"/>
            <a:chExt cx="1680" cy="2199"/>
          </a:xfrm>
        </p:grpSpPr>
        <p:grpSp>
          <p:nvGrpSpPr>
            <p:cNvPr id="3087" name="Group 20">
              <a:extLst>
                <a:ext uri="{FF2B5EF4-FFF2-40B4-BE49-F238E27FC236}">
                  <a16:creationId xmlns:a16="http://schemas.microsoft.com/office/drawing/2014/main" id="{5F9BF2F1-2BC7-4BB9-A7D5-174CEF8C8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3091" name="Group 21">
                <a:extLst>
                  <a:ext uri="{FF2B5EF4-FFF2-40B4-BE49-F238E27FC236}">
                    <a16:creationId xmlns:a16="http://schemas.microsoft.com/office/drawing/2014/main" id="{D83C8E27-6B78-4524-BF30-B688B1510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3097" name="AutoShape 22">
                  <a:extLst>
                    <a:ext uri="{FF2B5EF4-FFF2-40B4-BE49-F238E27FC236}">
                      <a16:creationId xmlns:a16="http://schemas.microsoft.com/office/drawing/2014/main" id="{35735F8C-D941-4F59-A492-866166EBE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98" name="Text Box 23">
                  <a:extLst>
                    <a:ext uri="{FF2B5EF4-FFF2-40B4-BE49-F238E27FC236}">
                      <a16:creationId xmlns:a16="http://schemas.microsoft.com/office/drawing/2014/main" id="{B558BAEF-C1B9-43B7-8F3C-68A37DEEDA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099" name="Text Box 24">
                  <a:extLst>
                    <a:ext uri="{FF2B5EF4-FFF2-40B4-BE49-F238E27FC236}">
                      <a16:creationId xmlns:a16="http://schemas.microsoft.com/office/drawing/2014/main" id="{CDDC9250-A52F-4791-B4F4-05A977BFD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100" name="Text Box 25">
                  <a:extLst>
                    <a:ext uri="{FF2B5EF4-FFF2-40B4-BE49-F238E27FC236}">
                      <a16:creationId xmlns:a16="http://schemas.microsoft.com/office/drawing/2014/main" id="{D071C680-8A66-402F-8B8B-9B806BF6BB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092" name="Arc 26">
                <a:extLst>
                  <a:ext uri="{FF2B5EF4-FFF2-40B4-BE49-F238E27FC236}">
                    <a16:creationId xmlns:a16="http://schemas.microsoft.com/office/drawing/2014/main" id="{4FA678FB-027B-4537-A93C-62966B7FF4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Arc 27">
                <a:extLst>
                  <a:ext uri="{FF2B5EF4-FFF2-40B4-BE49-F238E27FC236}">
                    <a16:creationId xmlns:a16="http://schemas.microsoft.com/office/drawing/2014/main" id="{067F1AE1-189A-48EE-B553-FBCD4CF477E3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4" name="Group 28">
                <a:extLst>
                  <a:ext uri="{FF2B5EF4-FFF2-40B4-BE49-F238E27FC236}">
                    <a16:creationId xmlns:a16="http://schemas.microsoft.com/office/drawing/2014/main" id="{D863C4AA-A819-4C67-BF68-86C0E5401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3095" name="Line 29">
                  <a:extLst>
                    <a:ext uri="{FF2B5EF4-FFF2-40B4-BE49-F238E27FC236}">
                      <a16:creationId xmlns:a16="http://schemas.microsoft.com/office/drawing/2014/main" id="{E3366605-ED49-4C48-9ABA-69AA7B47E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30">
                  <a:extLst>
                    <a:ext uri="{FF2B5EF4-FFF2-40B4-BE49-F238E27FC236}">
                      <a16:creationId xmlns:a16="http://schemas.microsoft.com/office/drawing/2014/main" id="{04790C6B-72FE-4A14-9EC3-239E9AB63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8" name="Text Box 52">
              <a:extLst>
                <a:ext uri="{FF2B5EF4-FFF2-40B4-BE49-F238E27FC236}">
                  <a16:creationId xmlns:a16="http://schemas.microsoft.com/office/drawing/2014/main" id="{8899146E-482D-4468-A478-96128281B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89" name="Text Box 53">
              <a:extLst>
                <a:ext uri="{FF2B5EF4-FFF2-40B4-BE49-F238E27FC236}">
                  <a16:creationId xmlns:a16="http://schemas.microsoft.com/office/drawing/2014/main" id="{0AF257BF-A214-47ED-9589-E07E934C8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90" name="Text Box 54">
              <a:extLst>
                <a:ext uri="{FF2B5EF4-FFF2-40B4-BE49-F238E27FC236}">
                  <a16:creationId xmlns:a16="http://schemas.microsoft.com/office/drawing/2014/main" id="{04C1A6A4-9CF8-4D13-844C-9CFDF3A6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aphicFrame>
        <p:nvGraphicFramePr>
          <p:cNvPr id="65596" name="Object 60">
            <a:extLst>
              <a:ext uri="{FF2B5EF4-FFF2-40B4-BE49-F238E27FC236}">
                <a16:creationId xmlns:a16="http://schemas.microsoft.com/office/drawing/2014/main" id="{6690F62D-B0DB-4528-8F15-78089C452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64687"/>
              </p:ext>
            </p:extLst>
          </p:nvPr>
        </p:nvGraphicFramePr>
        <p:xfrm>
          <a:off x="3527485" y="3755233"/>
          <a:ext cx="3048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65596" name="Object 60">
                        <a:extLst>
                          <a:ext uri="{FF2B5EF4-FFF2-40B4-BE49-F238E27FC236}">
                            <a16:creationId xmlns:a16="http://schemas.microsoft.com/office/drawing/2014/main" id="{6690F62D-B0DB-4528-8F15-78089C452C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85" y="3755233"/>
                        <a:ext cx="30480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7" name="Object 61">
            <a:extLst>
              <a:ext uri="{FF2B5EF4-FFF2-40B4-BE49-F238E27FC236}">
                <a16:creationId xmlns:a16="http://schemas.microsoft.com/office/drawing/2014/main" id="{5C666E3E-4E4E-4A8D-858E-9A0322EDD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908888"/>
              </p:ext>
            </p:extLst>
          </p:nvPr>
        </p:nvGraphicFramePr>
        <p:xfrm>
          <a:off x="3486150" y="2655095"/>
          <a:ext cx="31591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129810" imgH="393529" progId="Equation.DSMT4">
                  <p:embed/>
                </p:oleObj>
              </mc:Choice>
              <mc:Fallback>
                <p:oleObj name="Equation" r:id="rId5" imgW="1129810" imgH="393529" progId="Equation.DSMT4">
                  <p:embed/>
                  <p:pic>
                    <p:nvPicPr>
                      <p:cNvPr id="65597" name="Object 61">
                        <a:extLst>
                          <a:ext uri="{FF2B5EF4-FFF2-40B4-BE49-F238E27FC236}">
                            <a16:creationId xmlns:a16="http://schemas.microsoft.com/office/drawing/2014/main" id="{5C666E3E-4E4E-4A8D-858E-9A0322EDD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655095"/>
                        <a:ext cx="31591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8" name="Object 62">
            <a:extLst>
              <a:ext uri="{FF2B5EF4-FFF2-40B4-BE49-F238E27FC236}">
                <a16:creationId xmlns:a16="http://schemas.microsoft.com/office/drawing/2014/main" id="{A9F3A9C2-A328-4013-9A87-D6251414F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90328"/>
              </p:ext>
            </p:extLst>
          </p:nvPr>
        </p:nvGraphicFramePr>
        <p:xfrm>
          <a:off x="7391553" y="3798096"/>
          <a:ext cx="306863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1193800" imgH="393700" progId="Equation.DSMT4">
                  <p:embed/>
                </p:oleObj>
              </mc:Choice>
              <mc:Fallback>
                <p:oleObj name="Equation" r:id="rId7" imgW="1193800" imgH="393700" progId="Equation.DSMT4">
                  <p:embed/>
                  <p:pic>
                    <p:nvPicPr>
                      <p:cNvPr id="65598" name="Object 62">
                        <a:extLst>
                          <a:ext uri="{FF2B5EF4-FFF2-40B4-BE49-F238E27FC236}">
                            <a16:creationId xmlns:a16="http://schemas.microsoft.com/office/drawing/2014/main" id="{A9F3A9C2-A328-4013-9A87-D6251414F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553" y="3798096"/>
                        <a:ext cx="3068638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9" name="Object 63">
            <a:extLst>
              <a:ext uri="{FF2B5EF4-FFF2-40B4-BE49-F238E27FC236}">
                <a16:creationId xmlns:a16="http://schemas.microsoft.com/office/drawing/2014/main" id="{A762E7F0-8CEC-4A1C-A3C0-6291286E7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27863"/>
              </p:ext>
            </p:extLst>
          </p:nvPr>
        </p:nvGraphicFramePr>
        <p:xfrm>
          <a:off x="7391553" y="2590622"/>
          <a:ext cx="28082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9" imgW="1117115" imgH="393529" progId="Equation.DSMT4">
                  <p:embed/>
                </p:oleObj>
              </mc:Choice>
              <mc:Fallback>
                <p:oleObj name="Equation" r:id="rId9" imgW="1117115" imgH="393529" progId="Equation.DSMT4">
                  <p:embed/>
                  <p:pic>
                    <p:nvPicPr>
                      <p:cNvPr id="65599" name="Object 63">
                        <a:extLst>
                          <a:ext uri="{FF2B5EF4-FFF2-40B4-BE49-F238E27FC236}">
                            <a16:creationId xmlns:a16="http://schemas.microsoft.com/office/drawing/2014/main" id="{A762E7F0-8CEC-4A1C-A3C0-6291286E7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553" y="2590622"/>
                        <a:ext cx="280828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6">
            <a:extLst>
              <a:ext uri="{FF2B5EF4-FFF2-40B4-BE49-F238E27FC236}">
                <a16:creationId xmlns:a16="http://schemas.microsoft.com/office/drawing/2014/main" id="{E5386CD2-4DE0-4D0B-881F-ADF69752D3A8}"/>
              </a:ext>
            </a:extLst>
          </p:cNvPr>
          <p:cNvGrpSpPr>
            <a:grpSpLocks/>
          </p:cNvGrpSpPr>
          <p:nvPr/>
        </p:nvGrpSpPr>
        <p:grpSpPr bwMode="auto">
          <a:xfrm>
            <a:off x="3105150" y="1557418"/>
            <a:ext cx="762000" cy="650875"/>
            <a:chOff x="1920" y="1248"/>
            <a:chExt cx="480" cy="410"/>
          </a:xfrm>
        </p:grpSpPr>
        <p:sp>
          <p:nvSpPr>
            <p:cNvPr id="3085" name="Text Box 34">
              <a:extLst>
                <a:ext uri="{FF2B5EF4-FFF2-40B4-BE49-F238E27FC236}">
                  <a16:creationId xmlns:a16="http://schemas.microsoft.com/office/drawing/2014/main" id="{E0BF1BF9-2672-4D4D-ABC2-84B0B9419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6" name="Picture 65" descr="Cau hoi">
              <a:extLst>
                <a:ext uri="{FF2B5EF4-FFF2-40B4-BE49-F238E27FC236}">
                  <a16:creationId xmlns:a16="http://schemas.microsoft.com/office/drawing/2014/main" id="{92E101E4-C34A-4E49-94E1-A230F48113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60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4" name="Rectangle 67">
            <a:extLst>
              <a:ext uri="{FF2B5EF4-FFF2-40B4-BE49-F238E27FC236}">
                <a16:creationId xmlns:a16="http://schemas.microsoft.com/office/drawing/2014/main" id="{7D0EEE72-E5E1-4D85-96C3-48465BCA2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71" y="187038"/>
            <a:ext cx="263565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67" grpId="0"/>
      <p:bldP spid="655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5B5204E-0147-41BD-9944-07C1E51E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100"/>
            <a:ext cx="706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AutoShape 5">
            <a:extLst>
              <a:ext uri="{FF2B5EF4-FFF2-40B4-BE49-F238E27FC236}">
                <a16:creationId xmlns:a16="http://schemas.microsoft.com/office/drawing/2014/main" id="{1BCCB528-186B-45E3-BD0B-4FCA4B86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762001"/>
            <a:ext cx="5257800" cy="4926013"/>
          </a:xfrm>
          <a:prstGeom prst="wedgeEllipseCallout">
            <a:avLst>
              <a:gd name="adj1" fmla="val -55134"/>
              <a:gd name="adj2" fmla="val -27343"/>
            </a:avLst>
          </a:prstGeom>
          <a:solidFill>
            <a:srgbClr val="CCFFCC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kumimoji="0" lang="vi-VN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(tức là đảm bảo thang không bị đổ khi sử dụng) </a:t>
            </a: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95CDB7F3-932F-4662-A2DE-B7BF6CB5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6216650"/>
            <a:ext cx="1401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?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(m)</a:t>
            </a:r>
          </a:p>
        </p:txBody>
      </p:sp>
      <p:sp>
        <p:nvSpPr>
          <p:cNvPr id="89098" name="Line 10">
            <a:extLst>
              <a:ext uri="{FF2B5EF4-FFF2-40B4-BE49-F238E27FC236}">
                <a16:creationId xmlns:a16="http://schemas.microsoft.com/office/drawing/2014/main" id="{36AE2B5B-3BDD-4D49-9267-26B0F7C31C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3350" y="6038850"/>
            <a:ext cx="1346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E84540A2-DD43-4186-B5CB-DE1DEE0CA141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1828800"/>
            <a:ext cx="990600" cy="4781550"/>
            <a:chOff x="1934" y="1187"/>
            <a:chExt cx="624" cy="2976"/>
          </a:xfrm>
        </p:grpSpPr>
        <p:sp>
          <p:nvSpPr>
            <p:cNvPr id="5131" name="AutoShape 12">
              <a:extLst>
                <a:ext uri="{FF2B5EF4-FFF2-40B4-BE49-F238E27FC236}">
                  <a16:creationId xmlns:a16="http://schemas.microsoft.com/office/drawing/2014/main" id="{B4078A72-833A-4AA9-84AB-A5EFF92E1D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85157">
              <a:off x="758" y="2363"/>
              <a:ext cx="2976" cy="624"/>
            </a:xfrm>
            <a:prstGeom prst="triangle">
              <a:avLst>
                <a:gd name="adj" fmla="val 855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32" name="Group 17">
              <a:extLst>
                <a:ext uri="{FF2B5EF4-FFF2-40B4-BE49-F238E27FC236}">
                  <a16:creationId xmlns:a16="http://schemas.microsoft.com/office/drawing/2014/main" id="{BF87517D-0645-4301-BEA5-ACDCA7A38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" y="3660"/>
              <a:ext cx="96" cy="144"/>
              <a:chOff x="2196" y="3600"/>
              <a:chExt cx="96" cy="144"/>
            </a:xfrm>
          </p:grpSpPr>
          <p:sp>
            <p:nvSpPr>
              <p:cNvPr id="5133" name="Line 15">
                <a:extLst>
                  <a:ext uri="{FF2B5EF4-FFF2-40B4-BE49-F238E27FC236}">
                    <a16:creationId xmlns:a16="http://schemas.microsoft.com/office/drawing/2014/main" id="{281DF95B-5276-4CA7-8C28-CC0C62659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4" name="Line 16">
                <a:extLst>
                  <a:ext uri="{FF2B5EF4-FFF2-40B4-BE49-F238E27FC236}">
                    <a16:creationId xmlns:a16="http://schemas.microsoft.com/office/drawing/2014/main" id="{217AEC66-8C99-488F-9817-FD36CA8A0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6" y="3600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8C8B1A0A-D79D-4951-93D7-030DF87B3E2A}"/>
              </a:ext>
            </a:extLst>
          </p:cNvPr>
          <p:cNvGrpSpPr>
            <a:grpSpLocks/>
          </p:cNvGrpSpPr>
          <p:nvPr/>
        </p:nvGrpSpPr>
        <p:grpSpPr bwMode="auto">
          <a:xfrm>
            <a:off x="3867150" y="5638801"/>
            <a:ext cx="1346200" cy="760413"/>
            <a:chOff x="1476" y="3552"/>
            <a:chExt cx="848" cy="479"/>
          </a:xfrm>
        </p:grpSpPr>
        <p:sp>
          <p:nvSpPr>
            <p:cNvPr id="5129" name="Arc 19">
              <a:extLst>
                <a:ext uri="{FF2B5EF4-FFF2-40B4-BE49-F238E27FC236}">
                  <a16:creationId xmlns:a16="http://schemas.microsoft.com/office/drawing/2014/main" id="{A9B2D9C8-ABF5-4433-B935-D26C03DC00F4}"/>
                </a:ext>
              </a:extLst>
            </p:cNvPr>
            <p:cNvSpPr>
              <a:spLocks/>
            </p:cNvSpPr>
            <p:nvPr/>
          </p:nvSpPr>
          <p:spPr bwMode="auto">
            <a:xfrm rot="-367053">
              <a:off x="1512" y="3765"/>
              <a:ext cx="466" cy="266"/>
            </a:xfrm>
            <a:custGeom>
              <a:avLst/>
              <a:gdLst>
                <a:gd name="T0" fmla="*/ 0 w 19188"/>
                <a:gd name="T1" fmla="*/ 0 h 21064"/>
                <a:gd name="T2" fmla="*/ 0 w 19188"/>
                <a:gd name="T3" fmla="*/ 0 h 21064"/>
                <a:gd name="T4" fmla="*/ 0 w 19188"/>
                <a:gd name="T5" fmla="*/ 0 h 21064"/>
                <a:gd name="T6" fmla="*/ 0 60000 65536"/>
                <a:gd name="T7" fmla="*/ 0 60000 65536"/>
                <a:gd name="T8" fmla="*/ 0 60000 65536"/>
                <a:gd name="T9" fmla="*/ 0 w 19188"/>
                <a:gd name="T10" fmla="*/ 0 h 21064"/>
                <a:gd name="T11" fmla="*/ 19188 w 19188"/>
                <a:gd name="T12" fmla="*/ 21064 h 21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88" h="21064" fill="none" extrusionOk="0">
                  <a:moveTo>
                    <a:pt x="4781" y="-1"/>
                  </a:moveTo>
                  <a:cubicBezTo>
                    <a:pt x="10991" y="1409"/>
                    <a:pt x="16263" y="5487"/>
                    <a:pt x="19187" y="11145"/>
                  </a:cubicBezTo>
                </a:path>
                <a:path w="19188" h="21064" stroke="0" extrusionOk="0">
                  <a:moveTo>
                    <a:pt x="4781" y="-1"/>
                  </a:moveTo>
                  <a:cubicBezTo>
                    <a:pt x="10991" y="1409"/>
                    <a:pt x="16263" y="5487"/>
                    <a:pt x="19187" y="11145"/>
                  </a:cubicBezTo>
                  <a:lnTo>
                    <a:pt x="0" y="21064"/>
                  </a:lnTo>
                  <a:lnTo>
                    <a:pt x="4781" y="-1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0" name="Rectangle 20">
              <a:extLst>
                <a:ext uri="{FF2B5EF4-FFF2-40B4-BE49-F238E27FC236}">
                  <a16:creationId xmlns:a16="http://schemas.microsoft.com/office/drawing/2014/main" id="{88698610-F2C7-4B43-9C0E-0312CA2A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3552"/>
              <a:ext cx="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65</a:t>
              </a:r>
              <a:r>
                <a:rPr kumimoji="0" lang="en-US" altLang="en-US" sz="3200" b="1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o</a:t>
              </a: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89110" name="Rectangle 22">
            <a:extLst>
              <a:ext uri="{FF2B5EF4-FFF2-40B4-BE49-F238E27FC236}">
                <a16:creationId xmlns:a16="http://schemas.microsoft.com/office/drawing/2014/main" id="{27D86055-8BFA-4646-924B-A7BE26A82880}"/>
              </a:ext>
            </a:extLst>
          </p:cNvPr>
          <p:cNvSpPr>
            <a:spLocks noChangeArrowheads="1"/>
          </p:cNvSpPr>
          <p:nvPr/>
        </p:nvSpPr>
        <p:spPr bwMode="auto">
          <a:xfrm rot="16859409">
            <a:off x="4138613" y="3900488"/>
            <a:ext cx="1143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3m</a:t>
            </a:r>
          </a:p>
        </p:txBody>
      </p:sp>
    </p:spTree>
    <p:extLst>
      <p:ext uri="{BB962C8B-B14F-4D97-AF65-F5344CB8AC3E}">
        <p14:creationId xmlns:p14="http://schemas.microsoft.com/office/powerpoint/2010/main" val="3707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9" grpId="0"/>
      <p:bldP spid="89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6" name="Picture 28">
            <a:extLst>
              <a:ext uri="{FF2B5EF4-FFF2-40B4-BE49-F238E27FC236}">
                <a16:creationId xmlns:a16="http://schemas.microsoft.com/office/drawing/2014/main" id="{7E1D3B17-BE73-4681-A1EE-37673139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2" y="1156106"/>
            <a:ext cx="375029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1">
            <a:extLst>
              <a:ext uri="{FF2B5EF4-FFF2-40B4-BE49-F238E27FC236}">
                <a16:creationId xmlns:a16="http://schemas.microsoft.com/office/drawing/2014/main" id="{67A21AC1-54F9-4E0E-A59A-58603C54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86200"/>
            <a:ext cx="1676400" cy="2667000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E8663D82-89C0-43DC-A6C8-1B3F83CC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400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122EA3E5-7D02-4412-ABFA-20853A80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052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02" name="Text Box 14">
            <a:extLst>
              <a:ext uri="{FF2B5EF4-FFF2-40B4-BE49-F238E27FC236}">
                <a16:creationId xmlns:a16="http://schemas.microsoft.com/office/drawing/2014/main" id="{C369F04E-3D64-427F-AFD8-629AFB47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324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3D70821-3441-4C32-A66D-5AAABF7B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698" y="1323975"/>
            <a:ext cx="3241102" cy="762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10-BÀI 4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Line 5">
            <a:extLst>
              <a:ext uri="{FF2B5EF4-FFF2-40B4-BE49-F238E27FC236}">
                <a16:creationId xmlns:a16="http://schemas.microsoft.com/office/drawing/2014/main" id="{7FD2CA55-8D49-4543-B69F-72E53E8599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3050" y="2171700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EAECEF78-480E-422D-BC51-7B0E3539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190750"/>
            <a:ext cx="9677400" cy="11382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GÓC TRONG MỘT TAM GIÁC VUÔNG</a:t>
            </a:r>
            <a:r>
              <a:rPr lang="en-US" sz="3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</p:txBody>
      </p:sp>
      <p:sp>
        <p:nvSpPr>
          <p:cNvPr id="73743" name="Arc 15">
            <a:extLst>
              <a:ext uri="{FF2B5EF4-FFF2-40B4-BE49-F238E27FC236}">
                <a16:creationId xmlns:a16="http://schemas.microsoft.com/office/drawing/2014/main" id="{785EB4F1-1EC7-4B00-A56F-61B11598F81F}"/>
              </a:ext>
            </a:extLst>
          </p:cNvPr>
          <p:cNvSpPr>
            <a:spLocks/>
          </p:cNvSpPr>
          <p:nvPr/>
        </p:nvSpPr>
        <p:spPr bwMode="auto">
          <a:xfrm rot="16646188">
            <a:off x="6460331" y="6068219"/>
            <a:ext cx="465138" cy="533400"/>
          </a:xfrm>
          <a:custGeom>
            <a:avLst/>
            <a:gdLst>
              <a:gd name="T0" fmla="*/ 0 w 18801"/>
              <a:gd name="T1" fmla="*/ 2303893 h 21600"/>
              <a:gd name="T2" fmla="*/ 284697435 w 18801"/>
              <a:gd name="T3" fmla="*/ 110683957 h 21600"/>
              <a:gd name="T4" fmla="*/ 38886091 w 18801"/>
              <a:gd name="T5" fmla="*/ 32527564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Arc 16">
            <a:extLst>
              <a:ext uri="{FF2B5EF4-FFF2-40B4-BE49-F238E27FC236}">
                <a16:creationId xmlns:a16="http://schemas.microsoft.com/office/drawing/2014/main" id="{6A045714-F24E-498D-B476-0280270A542C}"/>
              </a:ext>
            </a:extLst>
          </p:cNvPr>
          <p:cNvSpPr>
            <a:spLocks/>
          </p:cNvSpPr>
          <p:nvPr/>
        </p:nvSpPr>
        <p:spPr bwMode="auto">
          <a:xfrm rot="7715479">
            <a:off x="5137151" y="4019551"/>
            <a:ext cx="422275" cy="501650"/>
          </a:xfrm>
          <a:custGeom>
            <a:avLst/>
            <a:gdLst>
              <a:gd name="T0" fmla="*/ 110103395 w 17116"/>
              <a:gd name="T1" fmla="*/ 0 h 20317"/>
              <a:gd name="T2" fmla="*/ 257028672 w 17116"/>
              <a:gd name="T3" fmla="*/ 107508580 h 20317"/>
              <a:gd name="T4" fmla="*/ 0 w 17116"/>
              <a:gd name="T5" fmla="*/ 305832255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8" name="Group 17">
            <a:extLst>
              <a:ext uri="{FF2B5EF4-FFF2-40B4-BE49-F238E27FC236}">
                <a16:creationId xmlns:a16="http://schemas.microsoft.com/office/drawing/2014/main" id="{2327417E-DC81-48FB-B353-6C449F596B6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6248400"/>
            <a:ext cx="304800" cy="304800"/>
            <a:chOff x="720" y="1584"/>
            <a:chExt cx="192" cy="192"/>
          </a:xfrm>
        </p:grpSpPr>
        <p:sp>
          <p:nvSpPr>
            <p:cNvPr id="4114" name="Line 18">
              <a:extLst>
                <a:ext uri="{FF2B5EF4-FFF2-40B4-BE49-F238E27FC236}">
                  <a16:creationId xmlns:a16="http://schemas.microsoft.com/office/drawing/2014/main" id="{F66439BA-49BB-400C-80F2-1BDAE219E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>
              <a:extLst>
                <a:ext uri="{FF2B5EF4-FFF2-40B4-BE49-F238E27FC236}">
                  <a16:creationId xmlns:a16="http://schemas.microsoft.com/office/drawing/2014/main" id="{3F546DF7-C9C5-4714-BB92-2396CF84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1" name="Line 23">
            <a:extLst>
              <a:ext uri="{FF2B5EF4-FFF2-40B4-BE49-F238E27FC236}">
                <a16:creationId xmlns:a16="http://schemas.microsoft.com/office/drawing/2014/main" id="{4B0D1EC1-6B1E-4FEA-8EE8-AE62E1021B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9863" y="3886200"/>
            <a:ext cx="0" cy="26670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Line 24">
            <a:extLst>
              <a:ext uri="{FF2B5EF4-FFF2-40B4-BE49-F238E27FC236}">
                <a16:creationId xmlns:a16="http://schemas.microsoft.com/office/drawing/2014/main" id="{553C3A30-4FE7-4607-B09D-0FD030854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6553200"/>
            <a:ext cx="1752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Line 25">
            <a:extLst>
              <a:ext uri="{FF2B5EF4-FFF2-40B4-BE49-F238E27FC236}">
                <a16:creationId xmlns:a16="http://schemas.microsoft.com/office/drawing/2014/main" id="{6B21F440-86D2-4787-80F5-4BD81D4C5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810000"/>
            <a:ext cx="1676400" cy="2743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2" name="Picture 27" descr="GUESTAN">
            <a:extLst>
              <a:ext uri="{FF2B5EF4-FFF2-40B4-BE49-F238E27FC236}">
                <a16:creationId xmlns:a16="http://schemas.microsoft.com/office/drawing/2014/main" id="{9DBA10B1-63D5-439B-BA67-4B8435D41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7151"/>
            <a:ext cx="12938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7" name="Line 29">
            <a:extLst>
              <a:ext uri="{FF2B5EF4-FFF2-40B4-BE49-F238E27FC236}">
                <a16:creationId xmlns:a16="http://schemas.microsoft.com/office/drawing/2014/main" id="{7AED2B36-B8F6-490F-873E-C440B1370D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371850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5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6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54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61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72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3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8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6">
            <a:extLst>
              <a:ext uri="{FF2B5EF4-FFF2-40B4-BE49-F238E27FC236}">
                <a16:creationId xmlns:a16="http://schemas.microsoft.com/office/drawing/2014/main" id="{75431244-4C3A-45FC-8436-84B55CFE72C5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133601"/>
            <a:ext cx="2667000" cy="3490913"/>
            <a:chOff x="288" y="528"/>
            <a:chExt cx="1680" cy="2199"/>
          </a:xfrm>
        </p:grpSpPr>
        <p:grpSp>
          <p:nvGrpSpPr>
            <p:cNvPr id="6204" name="Group 117">
              <a:extLst>
                <a:ext uri="{FF2B5EF4-FFF2-40B4-BE49-F238E27FC236}">
                  <a16:creationId xmlns:a16="http://schemas.microsoft.com/office/drawing/2014/main" id="{3602DA5C-4890-4B02-92C1-E03953880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6208" name="Group 118">
                <a:extLst>
                  <a:ext uri="{FF2B5EF4-FFF2-40B4-BE49-F238E27FC236}">
                    <a16:creationId xmlns:a16="http://schemas.microsoft.com/office/drawing/2014/main" id="{B4CA3E83-A013-4756-A776-ACEB58576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6214" name="AutoShape 119">
                  <a:extLst>
                    <a:ext uri="{FF2B5EF4-FFF2-40B4-BE49-F238E27FC236}">
                      <a16:creationId xmlns:a16="http://schemas.microsoft.com/office/drawing/2014/main" id="{D122B965-2491-473B-9DA4-1EE7216B0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15" name="Text Box 120">
                  <a:extLst>
                    <a:ext uri="{FF2B5EF4-FFF2-40B4-BE49-F238E27FC236}">
                      <a16:creationId xmlns:a16="http://schemas.microsoft.com/office/drawing/2014/main" id="{8683740F-89D8-40B8-BBA5-0920803A72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6216" name="Text Box 121">
                  <a:extLst>
                    <a:ext uri="{FF2B5EF4-FFF2-40B4-BE49-F238E27FC236}">
                      <a16:creationId xmlns:a16="http://schemas.microsoft.com/office/drawing/2014/main" id="{00AC6CF6-33FD-4D8F-8A33-F76E1CB1E8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217" name="Text Box 122">
                  <a:extLst>
                    <a:ext uri="{FF2B5EF4-FFF2-40B4-BE49-F238E27FC236}">
                      <a16:creationId xmlns:a16="http://schemas.microsoft.com/office/drawing/2014/main" id="{EB42FF0A-2829-4F34-8068-3DDA72AEEB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6209" name="Arc 123">
                <a:extLst>
                  <a:ext uri="{FF2B5EF4-FFF2-40B4-BE49-F238E27FC236}">
                    <a16:creationId xmlns:a16="http://schemas.microsoft.com/office/drawing/2014/main" id="{02B985C9-B0AB-4A72-A49A-E346E66A4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Arc 124">
                <a:extLst>
                  <a:ext uri="{FF2B5EF4-FFF2-40B4-BE49-F238E27FC236}">
                    <a16:creationId xmlns:a16="http://schemas.microsoft.com/office/drawing/2014/main" id="{950B8323-00AE-49BA-BF35-6454EAEB9A90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11" name="Group 125">
                <a:extLst>
                  <a:ext uri="{FF2B5EF4-FFF2-40B4-BE49-F238E27FC236}">
                    <a16:creationId xmlns:a16="http://schemas.microsoft.com/office/drawing/2014/main" id="{5C79E9FC-FFDF-4E08-BA98-CBA958F1C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6212" name="Line 126">
                  <a:extLst>
                    <a:ext uri="{FF2B5EF4-FFF2-40B4-BE49-F238E27FC236}">
                      <a16:creationId xmlns:a16="http://schemas.microsoft.com/office/drawing/2014/main" id="{E7D1A223-D07D-48DB-B068-69535D269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Line 127">
                  <a:extLst>
                    <a:ext uri="{FF2B5EF4-FFF2-40B4-BE49-F238E27FC236}">
                      <a16:creationId xmlns:a16="http://schemas.microsoft.com/office/drawing/2014/main" id="{E686708A-9A9E-4B17-B055-68E41E165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05" name="Text Box 128">
              <a:extLst>
                <a:ext uri="{FF2B5EF4-FFF2-40B4-BE49-F238E27FC236}">
                  <a16:creationId xmlns:a16="http://schemas.microsoft.com/office/drawing/2014/main" id="{F7F7BBBF-77BC-4580-A699-63B5CBD73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206" name="Text Box 129">
              <a:extLst>
                <a:ext uri="{FF2B5EF4-FFF2-40B4-BE49-F238E27FC236}">
                  <a16:creationId xmlns:a16="http://schemas.microsoft.com/office/drawing/2014/main" id="{2796A363-2C3C-4732-9F27-D067C2015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207" name="Text Box 130">
              <a:extLst>
                <a:ext uri="{FF2B5EF4-FFF2-40B4-BE49-F238E27FC236}">
                  <a16:creationId xmlns:a16="http://schemas.microsoft.com/office/drawing/2014/main" id="{772A8BCE-1384-4DA9-864E-2AD332357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00466" name="Rectangle 114">
            <a:extLst>
              <a:ext uri="{FF2B5EF4-FFF2-40B4-BE49-F238E27FC236}">
                <a16:creationId xmlns:a16="http://schemas.microsoft.com/office/drawing/2014/main" id="{F338FA8B-F2DC-4F73-8086-AE3EC9EAE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52600"/>
            <a:ext cx="4572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233249E0-233F-4039-811D-726F472E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971551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Tính cạnh góc vuông b và c theo các tỉ số lượng giác trên :</a:t>
            </a:r>
          </a:p>
        </p:txBody>
      </p:sp>
      <p:sp>
        <p:nvSpPr>
          <p:cNvPr id="100377" name="Text Box 25">
            <a:extLst>
              <a:ext uri="{FF2B5EF4-FFF2-40B4-BE49-F238E27FC236}">
                <a16:creationId xmlns:a16="http://schemas.microsoft.com/office/drawing/2014/main" id="{90F1971D-46BC-4D53-814F-452518C2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65398"/>
            <a:ext cx="280035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I. CÁC HỆ THỨC</a:t>
            </a:r>
            <a:endParaRPr 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44937F36-84CA-4E00-945D-0E3A2DFA5B8F}"/>
              </a:ext>
            </a:extLst>
          </p:cNvPr>
          <p:cNvGrpSpPr>
            <a:grpSpLocks/>
          </p:cNvGrpSpPr>
          <p:nvPr/>
        </p:nvGrpSpPr>
        <p:grpSpPr bwMode="auto">
          <a:xfrm>
            <a:off x="1233791" y="900112"/>
            <a:ext cx="762000" cy="655638"/>
            <a:chOff x="1152" y="480"/>
            <a:chExt cx="480" cy="413"/>
          </a:xfrm>
        </p:grpSpPr>
        <p:sp>
          <p:nvSpPr>
            <p:cNvPr id="6202" name="Text Box 27">
              <a:extLst>
                <a:ext uri="{FF2B5EF4-FFF2-40B4-BE49-F238E27FC236}">
                  <a16:creationId xmlns:a16="http://schemas.microsoft.com/office/drawing/2014/main" id="{AB088BB1-0ACA-4532-949F-212D1BDB7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480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3" name="Text Box 28">
              <a:extLst>
                <a:ext uri="{FF2B5EF4-FFF2-40B4-BE49-F238E27FC236}">
                  <a16:creationId xmlns:a16="http://schemas.microsoft.com/office/drawing/2014/main" id="{5C3580DA-15FE-4E10-8BDC-7959A4CE2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528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</p:grpSp>
      <p:sp>
        <p:nvSpPr>
          <p:cNvPr id="6152" name="Text Box 34">
            <a:extLst>
              <a:ext uri="{FF2B5EF4-FFF2-40B4-BE49-F238E27FC236}">
                <a16:creationId xmlns:a16="http://schemas.microsoft.com/office/drawing/2014/main" id="{77DFB5BF-DFC9-463C-9DED-7BFBCA4A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5265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</a:p>
        </p:txBody>
      </p:sp>
      <p:sp>
        <p:nvSpPr>
          <p:cNvPr id="100387" name="Text Box 35">
            <a:extLst>
              <a:ext uri="{FF2B5EF4-FFF2-40B4-BE49-F238E27FC236}">
                <a16:creationId xmlns:a16="http://schemas.microsoft.com/office/drawing/2014/main" id="{0F091A6C-092A-44FF-B90C-7A22E7E3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108" y="2188924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00388" name="Text Box 36">
            <a:extLst>
              <a:ext uri="{FF2B5EF4-FFF2-40B4-BE49-F238E27FC236}">
                <a16:creationId xmlns:a16="http://schemas.microsoft.com/office/drawing/2014/main" id="{A0134D69-2C2D-4851-BA66-8B19110B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9812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389" name="Text Box 37">
            <a:extLst>
              <a:ext uri="{FF2B5EF4-FFF2-40B4-BE49-F238E27FC236}">
                <a16:creationId xmlns:a16="http://schemas.microsoft.com/office/drawing/2014/main" id="{40EB6C09-444A-4598-A555-49CA2AA6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812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6" name="Text Box 38">
            <a:extLst>
              <a:ext uri="{FF2B5EF4-FFF2-40B4-BE49-F238E27FC236}">
                <a16:creationId xmlns:a16="http://schemas.microsoft.com/office/drawing/2014/main" id="{DE3DE677-EB2E-44B3-B0F5-30D32CF6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907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57" name="Text Box 39">
            <a:extLst>
              <a:ext uri="{FF2B5EF4-FFF2-40B4-BE49-F238E27FC236}">
                <a16:creationId xmlns:a16="http://schemas.microsoft.com/office/drawing/2014/main" id="{67C7ED8E-09F5-49EE-B165-16BF4D5D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1907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0392" name="Line 40">
            <a:extLst>
              <a:ext uri="{FF2B5EF4-FFF2-40B4-BE49-F238E27FC236}">
                <a16:creationId xmlns:a16="http://schemas.microsoft.com/office/drawing/2014/main" id="{4FD64045-AF98-49AA-8320-852DEEF38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4955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50">
            <a:extLst>
              <a:ext uri="{FF2B5EF4-FFF2-40B4-BE49-F238E27FC236}">
                <a16:creationId xmlns:a16="http://schemas.microsoft.com/office/drawing/2014/main" id="{314E17A1-0D61-4C9A-9E14-B1CFB2839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1051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0" name="Text Box 51">
            <a:extLst>
              <a:ext uri="{FF2B5EF4-FFF2-40B4-BE49-F238E27FC236}">
                <a16:creationId xmlns:a16="http://schemas.microsoft.com/office/drawing/2014/main" id="{2C5F5C10-C886-4F9C-8AB0-6B5ACA62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1051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1" name="Text Box 58">
            <a:extLst>
              <a:ext uri="{FF2B5EF4-FFF2-40B4-BE49-F238E27FC236}">
                <a16:creationId xmlns:a16="http://schemas.microsoft.com/office/drawing/2014/main" id="{C07D5F47-6B15-4245-879C-E7C0FA30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481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2" name="Text Box 59">
            <a:extLst>
              <a:ext uri="{FF2B5EF4-FFF2-40B4-BE49-F238E27FC236}">
                <a16:creationId xmlns:a16="http://schemas.microsoft.com/office/drawing/2014/main" id="{1237B640-2954-4D67-AC89-FF546DE1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2481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3" name="Text Box 67">
            <a:extLst>
              <a:ext uri="{FF2B5EF4-FFF2-40B4-BE49-F238E27FC236}">
                <a16:creationId xmlns:a16="http://schemas.microsoft.com/office/drawing/2014/main" id="{692FF95F-C30C-4921-BF38-63F5F06F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52387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4" name="Text Box 68">
            <a:extLst>
              <a:ext uri="{FF2B5EF4-FFF2-40B4-BE49-F238E27FC236}">
                <a16:creationId xmlns:a16="http://schemas.microsoft.com/office/drawing/2014/main" id="{2DCC9297-37E3-4D94-AAA2-8F91976E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52387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0423" name="Text Box 71">
            <a:extLst>
              <a:ext uri="{FF2B5EF4-FFF2-40B4-BE49-F238E27FC236}">
                <a16:creationId xmlns:a16="http://schemas.microsoft.com/office/drawing/2014/main" id="{84E07BB4-F36F-450E-9352-A832240C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828800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24" name="Text Box 72">
            <a:extLst>
              <a:ext uri="{FF2B5EF4-FFF2-40B4-BE49-F238E27FC236}">
                <a16:creationId xmlns:a16="http://schemas.microsoft.com/office/drawing/2014/main" id="{776F4832-7AFD-4A36-858F-739217284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812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425" name="Text Box 73">
            <a:extLst>
              <a:ext uri="{FF2B5EF4-FFF2-40B4-BE49-F238E27FC236}">
                <a16:creationId xmlns:a16="http://schemas.microsoft.com/office/drawing/2014/main" id="{682D53D4-B343-473A-A7E8-F1F19E2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722" y="1836926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8" name="Text Box 86">
            <a:extLst>
              <a:ext uri="{FF2B5EF4-FFF2-40B4-BE49-F238E27FC236}">
                <a16:creationId xmlns:a16="http://schemas.microsoft.com/office/drawing/2014/main" id="{D08F7C9A-37CA-40E9-885B-B0DC512A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6705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00439" name="Text Box 87">
            <a:extLst>
              <a:ext uri="{FF2B5EF4-FFF2-40B4-BE49-F238E27FC236}">
                <a16:creationId xmlns:a16="http://schemas.microsoft.com/office/drawing/2014/main" id="{F36BBAAA-ACC4-4356-8FD7-943DB80C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8765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40" name="Text Box 88">
            <a:extLst>
              <a:ext uri="{FF2B5EF4-FFF2-40B4-BE49-F238E27FC236}">
                <a16:creationId xmlns:a16="http://schemas.microsoft.com/office/drawing/2014/main" id="{6C909003-DABC-4196-BD42-00FE589A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956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441" name="Text Box 89">
            <a:extLst>
              <a:ext uri="{FF2B5EF4-FFF2-40B4-BE49-F238E27FC236}">
                <a16:creationId xmlns:a16="http://schemas.microsoft.com/office/drawing/2014/main" id="{FC218A80-42C5-4ACF-9187-27A8F685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147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442" name="Line 90">
            <a:extLst>
              <a:ext uri="{FF2B5EF4-FFF2-40B4-BE49-F238E27FC236}">
                <a16:creationId xmlns:a16="http://schemas.microsoft.com/office/drawing/2014/main" id="{E1670EDC-854A-49E8-966E-E73AF5B42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8050" y="34099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43" name="Text Box 91">
            <a:extLst>
              <a:ext uri="{FF2B5EF4-FFF2-40B4-BE49-F238E27FC236}">
                <a16:creationId xmlns:a16="http://schemas.microsoft.com/office/drawing/2014/main" id="{0E61A54B-72A3-467D-97B9-416D360C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611" y="308782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</a:p>
        </p:txBody>
      </p:sp>
      <p:sp>
        <p:nvSpPr>
          <p:cNvPr id="100444" name="Text Box 92">
            <a:extLst>
              <a:ext uri="{FF2B5EF4-FFF2-40B4-BE49-F238E27FC236}">
                <a16:creationId xmlns:a16="http://schemas.microsoft.com/office/drawing/2014/main" id="{11E4CC0F-5C5C-4A56-A976-5DFDA7F7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43200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45" name="Text Box 93">
            <a:extLst>
              <a:ext uri="{FF2B5EF4-FFF2-40B4-BE49-F238E27FC236}">
                <a16:creationId xmlns:a16="http://schemas.microsoft.com/office/drawing/2014/main" id="{077DCBEE-5204-4825-9BB3-005C0C6C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724150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76" name="Text Box 94">
            <a:extLst>
              <a:ext uri="{FF2B5EF4-FFF2-40B4-BE49-F238E27FC236}">
                <a16:creationId xmlns:a16="http://schemas.microsoft.com/office/drawing/2014/main" id="{6C946D15-7D67-4F47-8DAF-3CDDF79A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910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tan B</a:t>
            </a:r>
          </a:p>
        </p:txBody>
      </p:sp>
      <p:sp>
        <p:nvSpPr>
          <p:cNvPr id="100447" name="Text Box 95">
            <a:extLst>
              <a:ext uri="{FF2B5EF4-FFF2-40B4-BE49-F238E27FC236}">
                <a16:creationId xmlns:a16="http://schemas.microsoft.com/office/drawing/2014/main" id="{C9FB4F2D-51EB-47A5-AC6A-05E321974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40576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48" name="Text Box 96">
            <a:extLst>
              <a:ext uri="{FF2B5EF4-FFF2-40B4-BE49-F238E27FC236}">
                <a16:creationId xmlns:a16="http://schemas.microsoft.com/office/drawing/2014/main" id="{9FF71CFD-4EFB-4CD4-9FC6-A3F5047A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495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49" name="Line 97">
            <a:extLst>
              <a:ext uri="{FF2B5EF4-FFF2-40B4-BE49-F238E27FC236}">
                <a16:creationId xmlns:a16="http://schemas.microsoft.com/office/drawing/2014/main" id="{FD56C5B5-EF14-4BB1-BD8B-FBCC0BBAD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0" y="4572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0" name="Text Box 98">
            <a:extLst>
              <a:ext uri="{FF2B5EF4-FFF2-40B4-BE49-F238E27FC236}">
                <a16:creationId xmlns:a16="http://schemas.microsoft.com/office/drawing/2014/main" id="{46E24DE1-574E-4A9D-A1EE-19ACBC98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714" y="421787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C</a:t>
            </a:r>
          </a:p>
        </p:txBody>
      </p:sp>
      <p:sp>
        <p:nvSpPr>
          <p:cNvPr id="100451" name="Text Box 99">
            <a:extLst>
              <a:ext uri="{FF2B5EF4-FFF2-40B4-BE49-F238E27FC236}">
                <a16:creationId xmlns:a16="http://schemas.microsoft.com/office/drawing/2014/main" id="{3727417F-2E30-49B1-8CE8-2426A9B3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300" y="3859195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52" name="Text Box 100">
            <a:extLst>
              <a:ext uri="{FF2B5EF4-FFF2-40B4-BE49-F238E27FC236}">
                <a16:creationId xmlns:a16="http://schemas.microsoft.com/office/drawing/2014/main" id="{AAA3AB29-4C25-4861-8E75-16B801D2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48100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53" name="Text Box 101">
            <a:extLst>
              <a:ext uri="{FF2B5EF4-FFF2-40B4-BE49-F238E27FC236}">
                <a16:creationId xmlns:a16="http://schemas.microsoft.com/office/drawing/2014/main" id="{7328DA6D-75E2-430F-9808-952BB94AB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95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84" name="Text Box 102">
            <a:extLst>
              <a:ext uri="{FF2B5EF4-FFF2-40B4-BE49-F238E27FC236}">
                <a16:creationId xmlns:a16="http://schemas.microsoft.com/office/drawing/2014/main" id="{BF32A768-7000-4C06-BFF9-8222827E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5257801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cot B</a:t>
            </a:r>
          </a:p>
        </p:txBody>
      </p:sp>
      <p:sp>
        <p:nvSpPr>
          <p:cNvPr id="100455" name="Text Box 103">
            <a:extLst>
              <a:ext uri="{FF2B5EF4-FFF2-40B4-BE49-F238E27FC236}">
                <a16:creationId xmlns:a16="http://schemas.microsoft.com/office/drawing/2014/main" id="{F72FF21F-2068-4AA9-AC94-5378BEF5A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720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56" name="Text Box 104">
            <a:extLst>
              <a:ext uri="{FF2B5EF4-FFF2-40B4-BE49-F238E27FC236}">
                <a16:creationId xmlns:a16="http://schemas.microsoft.com/office/drawing/2014/main" id="{F5F2B259-A6D6-4857-85AE-4AC9148E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245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57" name="Line 105">
            <a:extLst>
              <a:ext uri="{FF2B5EF4-FFF2-40B4-BE49-F238E27FC236}">
                <a16:creationId xmlns:a16="http://schemas.microsoft.com/office/drawing/2014/main" id="{5A49FA98-23AC-4CBF-9BA6-700A28D55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5562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" name="Text Box 106">
            <a:extLst>
              <a:ext uri="{FF2B5EF4-FFF2-40B4-BE49-F238E27FC236}">
                <a16:creationId xmlns:a16="http://schemas.microsoft.com/office/drawing/2014/main" id="{821F0697-DF3F-42AD-9BE9-130C1CDD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020" y="51816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C</a:t>
            </a:r>
          </a:p>
        </p:txBody>
      </p:sp>
      <p:sp>
        <p:nvSpPr>
          <p:cNvPr id="100459" name="Text Box 107">
            <a:extLst>
              <a:ext uri="{FF2B5EF4-FFF2-40B4-BE49-F238E27FC236}">
                <a16:creationId xmlns:a16="http://schemas.microsoft.com/office/drawing/2014/main" id="{EC1F2EB0-11EB-4E6D-98C6-61194527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062" y="4841691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60" name="Text Box 108">
            <a:extLst>
              <a:ext uri="{FF2B5EF4-FFF2-40B4-BE49-F238E27FC236}">
                <a16:creationId xmlns:a16="http://schemas.microsoft.com/office/drawing/2014/main" id="{31078EDD-AAE8-40E3-BC81-BB7007E6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895850"/>
            <a:ext cx="38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61" name="Text Box 109">
            <a:extLst>
              <a:ext uri="{FF2B5EF4-FFF2-40B4-BE49-F238E27FC236}">
                <a16:creationId xmlns:a16="http://schemas.microsoft.com/office/drawing/2014/main" id="{4385236D-BCD4-4D00-8924-88FFA4C7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55435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100462" name="Object 110">
            <a:extLst>
              <a:ext uri="{FF2B5EF4-FFF2-40B4-BE49-F238E27FC236}">
                <a16:creationId xmlns:a16="http://schemas.microsoft.com/office/drawing/2014/main" id="{46133FE9-FFD8-4AE6-BB34-48C3F2C32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209800"/>
          <a:ext cx="3689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100462" name="Object 110">
                        <a:extLst>
                          <a:ext uri="{FF2B5EF4-FFF2-40B4-BE49-F238E27FC236}">
                            <a16:creationId xmlns:a16="http://schemas.microsoft.com/office/drawing/2014/main" id="{46133FE9-FFD8-4AE6-BB34-48C3F2C32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09800"/>
                        <a:ext cx="36893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63" name="Object 111">
            <a:extLst>
              <a:ext uri="{FF2B5EF4-FFF2-40B4-BE49-F238E27FC236}">
                <a16:creationId xmlns:a16="http://schemas.microsoft.com/office/drawing/2014/main" id="{1957005B-E18B-4A9F-82C3-1991A04D6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46683"/>
              </p:ext>
            </p:extLst>
          </p:nvPr>
        </p:nvGraphicFramePr>
        <p:xfrm>
          <a:off x="6661150" y="2957713"/>
          <a:ext cx="3663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100463" name="Object 111">
                        <a:extLst>
                          <a:ext uri="{FF2B5EF4-FFF2-40B4-BE49-F238E27FC236}">
                            <a16:creationId xmlns:a16="http://schemas.microsoft.com/office/drawing/2014/main" id="{1957005B-E18B-4A9F-82C3-1991A04D6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2957713"/>
                        <a:ext cx="3663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67" name="Text Box 115">
            <a:extLst>
              <a:ext uri="{FF2B5EF4-FFF2-40B4-BE49-F238E27FC236}">
                <a16:creationId xmlns:a16="http://schemas.microsoft.com/office/drawing/2014/main" id="{730542CD-B2F1-48A6-8069-DDCEB450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907" y="980178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B và góc C.</a:t>
            </a:r>
            <a:r>
              <a:rPr lang="vi-V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0492" name="Rectangle 140">
            <a:extLst>
              <a:ext uri="{FF2B5EF4-FFF2-40B4-BE49-F238E27FC236}">
                <a16:creationId xmlns:a16="http://schemas.microsoft.com/office/drawing/2014/main" id="{2EA01B8A-8806-4F8C-B776-A5BCEEB4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3505200"/>
            <a:ext cx="455295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493" name="Object 141">
            <a:extLst>
              <a:ext uri="{FF2B5EF4-FFF2-40B4-BE49-F238E27FC236}">
                <a16:creationId xmlns:a16="http://schemas.microsoft.com/office/drawing/2014/main" id="{BFC0C360-5A3C-4BDC-9684-D919507C6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1" y="4191000"/>
          <a:ext cx="3878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100493" name="Object 141">
                        <a:extLst>
                          <a:ext uri="{FF2B5EF4-FFF2-40B4-BE49-F238E27FC236}">
                            <a16:creationId xmlns:a16="http://schemas.microsoft.com/office/drawing/2014/main" id="{BFC0C360-5A3C-4BDC-9684-D919507C6A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4191000"/>
                        <a:ext cx="38782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94" name="Object 142">
            <a:extLst>
              <a:ext uri="{FF2B5EF4-FFF2-40B4-BE49-F238E27FC236}">
                <a16:creationId xmlns:a16="http://schemas.microsoft.com/office/drawing/2014/main" id="{27B37D82-FEEB-4DAB-AB67-DFAEDCB5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181600"/>
          <a:ext cx="3989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1383699" imgH="177723" progId="Equation.DSMT4">
                  <p:embed/>
                </p:oleObj>
              </mc:Choice>
              <mc:Fallback>
                <p:oleObj name="Equation" r:id="rId9" imgW="1383699" imgH="177723" progId="Equation.DSMT4">
                  <p:embed/>
                  <p:pic>
                    <p:nvPicPr>
                      <p:cNvPr id="100494" name="Object 142">
                        <a:extLst>
                          <a:ext uri="{FF2B5EF4-FFF2-40B4-BE49-F238E27FC236}">
                            <a16:creationId xmlns:a16="http://schemas.microsoft.com/office/drawing/2014/main" id="{27B37D82-FEEB-4DAB-AB67-DFAEDCB52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3989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95" name="Text Box 143">
            <a:extLst>
              <a:ext uri="{FF2B5EF4-FFF2-40B4-BE49-F238E27FC236}">
                <a16:creationId xmlns:a16="http://schemas.microsoft.com/office/drawing/2014/main" id="{C703757D-37E2-4DC6-9FEB-931498E2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9621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96" name="Text Box 144">
            <a:extLst>
              <a:ext uri="{FF2B5EF4-FFF2-40B4-BE49-F238E27FC236}">
                <a16:creationId xmlns:a16="http://schemas.microsoft.com/office/drawing/2014/main" id="{F0283E85-6D57-4C47-B4C4-BA065B35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28765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97" name="Text Box 145">
            <a:extLst>
              <a:ext uri="{FF2B5EF4-FFF2-40B4-BE49-F238E27FC236}">
                <a16:creationId xmlns:a16="http://schemas.microsoft.com/office/drawing/2014/main" id="{E5C7CEEF-E270-4F2C-B5D7-EB41B5DC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528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98" name="Text Box 146">
            <a:extLst>
              <a:ext uri="{FF2B5EF4-FFF2-40B4-BE49-F238E27FC236}">
                <a16:creationId xmlns:a16="http://schemas.microsoft.com/office/drawing/2014/main" id="{3BE644CB-F731-4D9A-AF14-5CE06581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4953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04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0417 L -0.15312 -0.032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7474 -0.028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4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0.00301 L 0.03541 0.0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0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78 L -0.00208 0.02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04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667 L 0.08125 -0.02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64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8 0.00278 L -0.14062 -0.0414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222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500"/>
                                        <p:tgtEl>
                                          <p:spTgt spid="10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417 0.023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004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5468 -0.0460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231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949 L 0.07031 -0.041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159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2.22222E-6 L 0.03802 0.002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1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7" dur="5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00208 0.0293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004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949 L 0.07148 -0.0453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80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6602 -0.0432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217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301 L 0.02292 0.0030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00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1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2" dur="5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00208 0.0293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500"/>
                                        <p:tgtEl>
                                          <p:spTgt spid="1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10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1000"/>
                                        <p:tgtEl>
                                          <p:spTgt spid="1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500"/>
                                        <p:tgtEl>
                                          <p:spTgt spid="10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1000"/>
                                        <p:tgtEl>
                                          <p:spTgt spid="10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1000"/>
                                        <p:tgtEl>
                                          <p:spTgt spid="10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0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0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6" grpId="0" animBg="1"/>
      <p:bldP spid="100387" grpId="0"/>
      <p:bldP spid="100388" grpId="0"/>
      <p:bldP spid="100389" grpId="0"/>
      <p:bldP spid="100423" grpId="0"/>
      <p:bldP spid="100424" grpId="0"/>
      <p:bldP spid="100424" grpId="1"/>
      <p:bldP spid="100425" grpId="0"/>
      <p:bldP spid="100439" grpId="0"/>
      <p:bldP spid="100440" grpId="0"/>
      <p:bldP spid="100440" grpId="1"/>
      <p:bldP spid="100441" grpId="0"/>
      <p:bldP spid="100443" grpId="0"/>
      <p:bldP spid="100444" grpId="0"/>
      <p:bldP spid="100445" grpId="0"/>
      <p:bldP spid="100447" grpId="0"/>
      <p:bldP spid="100448" grpId="0"/>
      <p:bldP spid="100450" grpId="0"/>
      <p:bldP spid="100451" grpId="0"/>
      <p:bldP spid="100452" grpId="0"/>
      <p:bldP spid="100453" grpId="0"/>
      <p:bldP spid="100453" grpId="1"/>
      <p:bldP spid="100455" grpId="0"/>
      <p:bldP spid="100456" grpId="0"/>
      <p:bldP spid="100456" grpId="1"/>
      <p:bldP spid="100458" grpId="0"/>
      <p:bldP spid="100459" grpId="0"/>
      <p:bldP spid="100460" grpId="0"/>
      <p:bldP spid="100461" grpId="0"/>
      <p:bldP spid="100467" grpId="0"/>
      <p:bldP spid="100492" grpId="0" animBg="1"/>
      <p:bldP spid="100495" grpId="0"/>
      <p:bldP spid="100495" grpId="1"/>
      <p:bldP spid="100495" grpId="2"/>
      <p:bldP spid="100496" grpId="0"/>
      <p:bldP spid="100496" grpId="1"/>
      <p:bldP spid="100496" grpId="2"/>
      <p:bldP spid="100497" grpId="0"/>
      <p:bldP spid="100497" grpId="1"/>
      <p:bldP spid="100497" grpId="2"/>
      <p:bldP spid="100498" grpId="0"/>
      <p:bldP spid="100498" grpId="1"/>
      <p:bldP spid="10049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394BE34E-514B-40DB-AF5A-086E36C4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F0849EA2-B820-44EA-B061-AFB5F38C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endParaRPr lang="en-US" sz="24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03BC70E0-90D8-4E05-8A2D-8E38F700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nn-NO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vuông,</a:t>
            </a:r>
            <a:r>
              <a:rPr lang="nn-NO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103437" name="AutoShape 13">
            <a:extLst>
              <a:ext uri="{FF2B5EF4-FFF2-40B4-BE49-F238E27FC236}">
                <a16:creationId xmlns:a16="http://schemas.microsoft.com/office/drawing/2014/main" id="{B33B707F-3440-4CF6-9EED-1931D74E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2743200" cy="68580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Cạnh huyền</a:t>
            </a:r>
          </a:p>
        </p:txBody>
      </p:sp>
      <p:sp>
        <p:nvSpPr>
          <p:cNvPr id="103453" name="AutoShape 29">
            <a:extLst>
              <a:ext uri="{FF2B5EF4-FFF2-40B4-BE49-F238E27FC236}">
                <a16:creationId xmlns:a16="http://schemas.microsoft.com/office/drawing/2014/main" id="{F2811EFE-DBC7-4B25-9F67-F2A27660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724400"/>
            <a:ext cx="2362200" cy="68580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sin góc đối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79BFB289-06EE-4010-902E-EF1BF0CF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85901"/>
            <a:ext cx="6629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C0BAD0BD-5465-4DA6-8430-5694660A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914401"/>
            <a:ext cx="462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cạnh góc vuông bằng :</a:t>
            </a:r>
          </a:p>
        </p:txBody>
      </p:sp>
      <p:sp>
        <p:nvSpPr>
          <p:cNvPr id="7177" name="Text Box 55">
            <a:extLst>
              <a:ext uri="{FF2B5EF4-FFF2-40B4-BE49-F238E27FC236}">
                <a16:creationId xmlns:a16="http://schemas.microsoft.com/office/drawing/2014/main" id="{AEE23F78-D96D-4EC8-8F32-739B6CE3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8" name="Text Box 56">
            <a:extLst>
              <a:ext uri="{FF2B5EF4-FFF2-40B4-BE49-F238E27FC236}">
                <a16:creationId xmlns:a16="http://schemas.microsoft.com/office/drawing/2014/main" id="{20065170-31A6-48A1-AB09-22B30BAF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79" name="Text Box 57">
            <a:extLst>
              <a:ext uri="{FF2B5EF4-FFF2-40B4-BE49-F238E27FC236}">
                <a16:creationId xmlns:a16="http://schemas.microsoft.com/office/drawing/2014/main" id="{5B6CDD20-6862-4EE3-B140-FA89CCA52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7180" name="Text Box 58">
            <a:extLst>
              <a:ext uri="{FF2B5EF4-FFF2-40B4-BE49-F238E27FC236}">
                <a16:creationId xmlns:a16="http://schemas.microsoft.com/office/drawing/2014/main" id="{05C705CF-D5B1-4664-BD19-E739C168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813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</a:p>
        </p:txBody>
      </p:sp>
      <p:sp>
        <p:nvSpPr>
          <p:cNvPr id="7181" name="Text Box 59">
            <a:extLst>
              <a:ext uri="{FF2B5EF4-FFF2-40B4-BE49-F238E27FC236}">
                <a16:creationId xmlns:a16="http://schemas.microsoft.com/office/drawing/2014/main" id="{2B3E0216-5CCE-4ACB-A8D8-558C7322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82" name="Text Box 60">
            <a:extLst>
              <a:ext uri="{FF2B5EF4-FFF2-40B4-BE49-F238E27FC236}">
                <a16:creationId xmlns:a16="http://schemas.microsoft.com/office/drawing/2014/main" id="{6040EDE6-84B0-4B66-8589-3368FC7D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28384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3" name="Text Box 61">
            <a:extLst>
              <a:ext uri="{FF2B5EF4-FFF2-40B4-BE49-F238E27FC236}">
                <a16:creationId xmlns:a16="http://schemas.microsoft.com/office/drawing/2014/main" id="{519C9717-3992-422B-864C-F431886F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7184" name="Text Box 62">
            <a:extLst>
              <a:ext uri="{FF2B5EF4-FFF2-40B4-BE49-F238E27FC236}">
                <a16:creationId xmlns:a16="http://schemas.microsoft.com/office/drawing/2014/main" id="{A07BCC46-2980-42BF-9C59-0BEDE44E0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686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5" name="Text Box 63">
            <a:extLst>
              <a:ext uri="{FF2B5EF4-FFF2-40B4-BE49-F238E27FC236}">
                <a16:creationId xmlns:a16="http://schemas.microsoft.com/office/drawing/2014/main" id="{FB89378D-B685-4258-B8FE-30B48DF2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686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6" name="Text Box 64">
            <a:extLst>
              <a:ext uri="{FF2B5EF4-FFF2-40B4-BE49-F238E27FC236}">
                <a16:creationId xmlns:a16="http://schemas.microsoft.com/office/drawing/2014/main" id="{16645F2A-8EDF-47F2-9E69-FCC98104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87" name="Text Box 65">
            <a:extLst>
              <a:ext uri="{FF2B5EF4-FFF2-40B4-BE49-F238E27FC236}">
                <a16:creationId xmlns:a16="http://schemas.microsoft.com/office/drawing/2014/main" id="{DAD138B0-8357-41A8-A521-EC7AB16A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8" name="Text Box 66">
            <a:extLst>
              <a:ext uri="{FF2B5EF4-FFF2-40B4-BE49-F238E27FC236}">
                <a16:creationId xmlns:a16="http://schemas.microsoft.com/office/drawing/2014/main" id="{CE1D5E36-8DB1-44FF-B295-93C01F55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9" name="Text Box 67">
            <a:extLst>
              <a:ext uri="{FF2B5EF4-FFF2-40B4-BE49-F238E27FC236}">
                <a16:creationId xmlns:a16="http://schemas.microsoft.com/office/drawing/2014/main" id="{38E4F27B-6578-49B3-B27D-CE67B03E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3718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</a:p>
        </p:txBody>
      </p:sp>
      <p:sp>
        <p:nvSpPr>
          <p:cNvPr id="7190" name="Text Box 68">
            <a:extLst>
              <a:ext uri="{FF2B5EF4-FFF2-40B4-BE49-F238E27FC236}">
                <a16:creationId xmlns:a16="http://schemas.microsoft.com/office/drawing/2014/main" id="{1BAEC944-0295-495F-8732-733A325D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91" name="Text Box 69">
            <a:extLst>
              <a:ext uri="{FF2B5EF4-FFF2-40B4-BE49-F238E27FC236}">
                <a16:creationId xmlns:a16="http://schemas.microsoft.com/office/drawing/2014/main" id="{EC1C32D1-8124-4AFE-84E6-C0886641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909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92" name="Text Box 70">
            <a:extLst>
              <a:ext uri="{FF2B5EF4-FFF2-40B4-BE49-F238E27FC236}">
                <a16:creationId xmlns:a16="http://schemas.microsoft.com/office/drawing/2014/main" id="{B382C92A-D266-437D-A271-B858558B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7193" name="Text Box 71">
            <a:extLst>
              <a:ext uri="{FF2B5EF4-FFF2-40B4-BE49-F238E27FC236}">
                <a16:creationId xmlns:a16="http://schemas.microsoft.com/office/drawing/2014/main" id="{155D924E-445E-4D8F-81F0-88677A05A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575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4" name="Text Box 72">
            <a:extLst>
              <a:ext uri="{FF2B5EF4-FFF2-40B4-BE49-F238E27FC236}">
                <a16:creationId xmlns:a16="http://schemas.microsoft.com/office/drawing/2014/main" id="{B30DD4F1-FD4C-4DD8-9E08-8629C105D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575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516" name="Text Box 92">
            <a:extLst>
              <a:ext uri="{FF2B5EF4-FFF2-40B4-BE49-F238E27FC236}">
                <a16:creationId xmlns:a16="http://schemas.microsoft.com/office/drawing/2014/main" id="{615CC5DB-58ED-4AF6-8AE7-8ECC164D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3517" name="Text Box 93">
            <a:extLst>
              <a:ext uri="{FF2B5EF4-FFF2-40B4-BE49-F238E27FC236}">
                <a16:creationId xmlns:a16="http://schemas.microsoft.com/office/drawing/2014/main" id="{A9187D77-84F5-40D5-ADAB-2A4E8802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3519" name="Text Box 95">
            <a:extLst>
              <a:ext uri="{FF2B5EF4-FFF2-40B4-BE49-F238E27FC236}">
                <a16:creationId xmlns:a16="http://schemas.microsoft.com/office/drawing/2014/main" id="{BEDF3BC1-192C-42F3-9662-CAF13C87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1" name="Text Box 97">
            <a:extLst>
              <a:ext uri="{FF2B5EF4-FFF2-40B4-BE49-F238E27FC236}">
                <a16:creationId xmlns:a16="http://schemas.microsoft.com/office/drawing/2014/main" id="{621419F7-C302-4FFB-B8F3-BC6EB4A6A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2" name="Text Box 98">
            <a:extLst>
              <a:ext uri="{FF2B5EF4-FFF2-40B4-BE49-F238E27FC236}">
                <a16:creationId xmlns:a16="http://schemas.microsoft.com/office/drawing/2014/main" id="{9611D786-6D9B-41AC-BE6F-2542FA3D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813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3" name="Text Box 99">
            <a:extLst>
              <a:ext uri="{FF2B5EF4-FFF2-40B4-BE49-F238E27FC236}">
                <a16:creationId xmlns:a16="http://schemas.microsoft.com/office/drawing/2014/main" id="{91FA0EA6-7550-471D-98E1-66722143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3718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 </a:t>
            </a:r>
          </a:p>
        </p:txBody>
      </p:sp>
      <p:sp>
        <p:nvSpPr>
          <p:cNvPr id="103526" name="Text Box 102">
            <a:extLst>
              <a:ext uri="{FF2B5EF4-FFF2-40B4-BE49-F238E27FC236}">
                <a16:creationId xmlns:a16="http://schemas.microsoft.com/office/drawing/2014/main" id="{BBB9BE67-36BE-4F4D-B435-44858B972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7" name="Text Box 103">
            <a:extLst>
              <a:ext uri="{FF2B5EF4-FFF2-40B4-BE49-F238E27FC236}">
                <a16:creationId xmlns:a16="http://schemas.microsoft.com/office/drawing/2014/main" id="{FC66B56A-BC16-436B-9CF4-E4E772FF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8" name="AutoShape 104">
            <a:extLst>
              <a:ext uri="{FF2B5EF4-FFF2-40B4-BE49-F238E27FC236}">
                <a16:creationId xmlns:a16="http://schemas.microsoft.com/office/drawing/2014/main" id="{F52A376B-AF11-4241-811B-69BFEC30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724400"/>
            <a:ext cx="2743200" cy="68580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</a:p>
        </p:txBody>
      </p:sp>
      <p:sp>
        <p:nvSpPr>
          <p:cNvPr id="103529" name="Text Box 105">
            <a:extLst>
              <a:ext uri="{FF2B5EF4-FFF2-40B4-BE49-F238E27FC236}">
                <a16:creationId xmlns:a16="http://schemas.microsoft.com/office/drawing/2014/main" id="{63750AF1-CCE1-4430-90C2-5C9FB4B39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276225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03530" name="Text Box 106">
            <a:extLst>
              <a:ext uri="{FF2B5EF4-FFF2-40B4-BE49-F238E27FC236}">
                <a16:creationId xmlns:a16="http://schemas.microsoft.com/office/drawing/2014/main" id="{6D75BC89-F4CA-432B-A8A0-E27E72DB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03531" name="AutoShape 107">
            <a:extLst>
              <a:ext uri="{FF2B5EF4-FFF2-40B4-BE49-F238E27FC236}">
                <a16:creationId xmlns:a16="http://schemas.microsoft.com/office/drawing/2014/main" id="{3712A703-881F-4057-A17F-3FF7643F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724400"/>
            <a:ext cx="2362200" cy="68580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góc kề</a:t>
            </a:r>
          </a:p>
        </p:txBody>
      </p:sp>
      <p:sp>
        <p:nvSpPr>
          <p:cNvPr id="103532" name="Text Box 108">
            <a:extLst>
              <a:ext uri="{FF2B5EF4-FFF2-40B4-BE49-F238E27FC236}">
                <a16:creationId xmlns:a16="http://schemas.microsoft.com/office/drawing/2014/main" id="{2BD5441B-70E2-4501-9FDB-867959A12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133601"/>
            <a:ext cx="6629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08" name="AutoShape 17">
            <a:extLst>
              <a:ext uri="{FF2B5EF4-FFF2-40B4-BE49-F238E27FC236}">
                <a16:creationId xmlns:a16="http://schemas.microsoft.com/office/drawing/2014/main" id="{154894D4-8928-4F50-A361-470BDA02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1676400" cy="26670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9" name="Text Box 18">
            <a:extLst>
              <a:ext uri="{FF2B5EF4-FFF2-40B4-BE49-F238E27FC236}">
                <a16:creationId xmlns:a16="http://schemas.microsoft.com/office/drawing/2014/main" id="{5F6E2B31-0D87-4EF5-8B6F-AF370DC4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076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10" name="Text Box 19">
            <a:extLst>
              <a:ext uri="{FF2B5EF4-FFF2-40B4-BE49-F238E27FC236}">
                <a16:creationId xmlns:a16="http://schemas.microsoft.com/office/drawing/2014/main" id="{70037112-FA53-4BDB-9E66-B6839119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42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11" name="Text Box 20">
            <a:extLst>
              <a:ext uri="{FF2B5EF4-FFF2-40B4-BE49-F238E27FC236}">
                <a16:creationId xmlns:a16="http://schemas.microsoft.com/office/drawing/2014/main" id="{0C6E9BB3-C365-4086-B01F-2287A4F3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212" name="Arc 21">
            <a:extLst>
              <a:ext uri="{FF2B5EF4-FFF2-40B4-BE49-F238E27FC236}">
                <a16:creationId xmlns:a16="http://schemas.microsoft.com/office/drawing/2014/main" id="{DD5487DB-52B4-4D8C-A23B-EAB83B3710B6}"/>
              </a:ext>
            </a:extLst>
          </p:cNvPr>
          <p:cNvSpPr>
            <a:spLocks/>
          </p:cNvSpPr>
          <p:nvPr/>
        </p:nvSpPr>
        <p:spPr bwMode="auto">
          <a:xfrm rot="16646188">
            <a:off x="3183731" y="3782219"/>
            <a:ext cx="465138" cy="533400"/>
          </a:xfrm>
          <a:custGeom>
            <a:avLst/>
            <a:gdLst>
              <a:gd name="T0" fmla="*/ 0 w 18801"/>
              <a:gd name="T1" fmla="*/ 2303893 h 21600"/>
              <a:gd name="T2" fmla="*/ 284697435 w 18801"/>
              <a:gd name="T3" fmla="*/ 110683957 h 21600"/>
              <a:gd name="T4" fmla="*/ 38886091 w 18801"/>
              <a:gd name="T5" fmla="*/ 32527564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Arc 22">
            <a:extLst>
              <a:ext uri="{FF2B5EF4-FFF2-40B4-BE49-F238E27FC236}">
                <a16:creationId xmlns:a16="http://schemas.microsoft.com/office/drawing/2014/main" id="{B6056A75-6DBF-40EE-992A-67702ADF9EA7}"/>
              </a:ext>
            </a:extLst>
          </p:cNvPr>
          <p:cNvSpPr>
            <a:spLocks/>
          </p:cNvSpPr>
          <p:nvPr/>
        </p:nvSpPr>
        <p:spPr bwMode="auto">
          <a:xfrm rot="7715479">
            <a:off x="1860551" y="1733551"/>
            <a:ext cx="422275" cy="501650"/>
          </a:xfrm>
          <a:custGeom>
            <a:avLst/>
            <a:gdLst>
              <a:gd name="T0" fmla="*/ 110103395 w 17116"/>
              <a:gd name="T1" fmla="*/ 0 h 20317"/>
              <a:gd name="T2" fmla="*/ 257028672 w 17116"/>
              <a:gd name="T3" fmla="*/ 107508580 h 20317"/>
              <a:gd name="T4" fmla="*/ 0 w 17116"/>
              <a:gd name="T5" fmla="*/ 305832255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4" name="Group 23">
            <a:extLst>
              <a:ext uri="{FF2B5EF4-FFF2-40B4-BE49-F238E27FC236}">
                <a16:creationId xmlns:a16="http://schemas.microsoft.com/office/drawing/2014/main" id="{51DBC760-CF35-4E7C-8408-08A38B08409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962400"/>
            <a:ext cx="304800" cy="304800"/>
            <a:chOff x="720" y="1584"/>
            <a:chExt cx="192" cy="192"/>
          </a:xfrm>
        </p:grpSpPr>
        <p:sp>
          <p:nvSpPr>
            <p:cNvPr id="7222" name="Line 24">
              <a:extLst>
                <a:ext uri="{FF2B5EF4-FFF2-40B4-BE49-F238E27FC236}">
                  <a16:creationId xmlns:a16="http://schemas.microsoft.com/office/drawing/2014/main" id="{EA234652-8614-42A7-840C-1C0150DE6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25">
              <a:extLst>
                <a:ext uri="{FF2B5EF4-FFF2-40B4-BE49-F238E27FC236}">
                  <a16:creationId xmlns:a16="http://schemas.microsoft.com/office/drawing/2014/main" id="{BCBD3895-549C-429A-98D2-F5F497259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5" name="Text Box 26">
            <a:extLst>
              <a:ext uri="{FF2B5EF4-FFF2-40B4-BE49-F238E27FC236}">
                <a16:creationId xmlns:a16="http://schemas.microsoft.com/office/drawing/2014/main" id="{9B68C0B7-1E9C-4717-8DE3-D83D20833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6543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216" name="Text Box 27">
            <a:extLst>
              <a:ext uri="{FF2B5EF4-FFF2-40B4-BE49-F238E27FC236}">
                <a16:creationId xmlns:a16="http://schemas.microsoft.com/office/drawing/2014/main" id="{51B002EB-1220-44DA-84C9-0C379D65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191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17" name="Text Box 28">
            <a:extLst>
              <a:ext uri="{FF2B5EF4-FFF2-40B4-BE49-F238E27FC236}">
                <a16:creationId xmlns:a16="http://schemas.microsoft.com/office/drawing/2014/main" id="{C7AABE9C-CFCA-4D3A-AED8-6F38EBD9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4001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3525" name="AutoShape 101">
            <a:extLst>
              <a:ext uri="{FF2B5EF4-FFF2-40B4-BE49-F238E27FC236}">
                <a16:creationId xmlns:a16="http://schemas.microsoft.com/office/drawing/2014/main" id="{E56EEFA9-51F3-4029-A916-A09AA42B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0"/>
            <a:ext cx="2286000" cy="10668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103552" name="Rectangle 128">
            <a:extLst>
              <a:ext uri="{FF2B5EF4-FFF2-40B4-BE49-F238E27FC236}">
                <a16:creationId xmlns:a16="http://schemas.microsoft.com/office/drawing/2014/main" id="{7777B60D-BB8E-401C-B36D-6A16F819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4038600"/>
            <a:ext cx="455295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553" name="Object 129">
            <a:extLst>
              <a:ext uri="{FF2B5EF4-FFF2-40B4-BE49-F238E27FC236}">
                <a16:creationId xmlns:a16="http://schemas.microsoft.com/office/drawing/2014/main" id="{5A6E995A-DD14-4179-8638-FCB9834570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4463" y="4533900"/>
          <a:ext cx="3878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345616" imgH="177723" progId="Equation.DSMT4">
                  <p:embed/>
                </p:oleObj>
              </mc:Choice>
              <mc:Fallback>
                <p:oleObj name="Equation" r:id="rId3" imgW="1345616" imgH="177723" progId="Equation.DSMT4">
                  <p:embed/>
                  <p:pic>
                    <p:nvPicPr>
                      <p:cNvPr id="103553" name="Object 129">
                        <a:extLst>
                          <a:ext uri="{FF2B5EF4-FFF2-40B4-BE49-F238E27FC236}">
                            <a16:creationId xmlns:a16="http://schemas.microsoft.com/office/drawing/2014/main" id="{5A6E995A-DD14-4179-8638-FCB983457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4533900"/>
                        <a:ext cx="3878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4" name="Object 130">
            <a:extLst>
              <a:ext uri="{FF2B5EF4-FFF2-40B4-BE49-F238E27FC236}">
                <a16:creationId xmlns:a16="http://schemas.microsoft.com/office/drawing/2014/main" id="{6D830FD4-6B9B-4FB5-A311-A4AC10217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7950" y="5524501"/>
          <a:ext cx="3989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383699" imgH="177723" progId="Equation.DSMT4">
                  <p:embed/>
                </p:oleObj>
              </mc:Choice>
              <mc:Fallback>
                <p:oleObj name="Equation" r:id="rId5" imgW="1383699" imgH="177723" progId="Equation.DSMT4">
                  <p:embed/>
                  <p:pic>
                    <p:nvPicPr>
                      <p:cNvPr id="103554" name="Object 130">
                        <a:extLst>
                          <a:ext uri="{FF2B5EF4-FFF2-40B4-BE49-F238E27FC236}">
                            <a16:creationId xmlns:a16="http://schemas.microsoft.com/office/drawing/2014/main" id="{6D830FD4-6B9B-4FB5-A311-A4AC10217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5524501"/>
                        <a:ext cx="39893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20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20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20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  <p:bldP spid="1035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0">
            <a:extLst>
              <a:ext uri="{FF2B5EF4-FFF2-40B4-BE49-F238E27FC236}">
                <a16:creationId xmlns:a16="http://schemas.microsoft.com/office/drawing/2014/main" id="{2C2BF08A-2291-4FF6-BAA7-E6A2CE73FDC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1"/>
            <a:ext cx="2667000" cy="3490913"/>
            <a:chOff x="288" y="528"/>
            <a:chExt cx="1680" cy="2199"/>
          </a:xfrm>
        </p:grpSpPr>
        <p:grpSp>
          <p:nvGrpSpPr>
            <p:cNvPr id="8230" name="Group 61">
              <a:extLst>
                <a:ext uri="{FF2B5EF4-FFF2-40B4-BE49-F238E27FC236}">
                  <a16:creationId xmlns:a16="http://schemas.microsoft.com/office/drawing/2014/main" id="{1FBD2F91-4136-4EE6-818F-6AC5CA3B5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8234" name="Group 62">
                <a:extLst>
                  <a:ext uri="{FF2B5EF4-FFF2-40B4-BE49-F238E27FC236}">
                    <a16:creationId xmlns:a16="http://schemas.microsoft.com/office/drawing/2014/main" id="{D019A203-5D3F-474B-8E67-E16CE1C74E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8240" name="AutoShape 63">
                  <a:extLst>
                    <a:ext uri="{FF2B5EF4-FFF2-40B4-BE49-F238E27FC236}">
                      <a16:creationId xmlns:a16="http://schemas.microsoft.com/office/drawing/2014/main" id="{754003B0-B1C6-4C33-9E43-83F056A6E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41" name="Text Box 64">
                  <a:extLst>
                    <a:ext uri="{FF2B5EF4-FFF2-40B4-BE49-F238E27FC236}">
                      <a16:creationId xmlns:a16="http://schemas.microsoft.com/office/drawing/2014/main" id="{067913C9-45C6-4A29-9139-174E87AE09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8242" name="Text Box 65">
                  <a:extLst>
                    <a:ext uri="{FF2B5EF4-FFF2-40B4-BE49-F238E27FC236}">
                      <a16:creationId xmlns:a16="http://schemas.microsoft.com/office/drawing/2014/main" id="{479CF6A9-0618-4323-981B-248851AD50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8243" name="Text Box 66">
                  <a:extLst>
                    <a:ext uri="{FF2B5EF4-FFF2-40B4-BE49-F238E27FC236}">
                      <a16:creationId xmlns:a16="http://schemas.microsoft.com/office/drawing/2014/main" id="{1BD059CB-03C6-4655-89AF-70E9B2B56C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8235" name="Arc 67">
                <a:extLst>
                  <a:ext uri="{FF2B5EF4-FFF2-40B4-BE49-F238E27FC236}">
                    <a16:creationId xmlns:a16="http://schemas.microsoft.com/office/drawing/2014/main" id="{E475FD1A-92F5-4E0E-BC85-866E67B071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Arc 68">
                <a:extLst>
                  <a:ext uri="{FF2B5EF4-FFF2-40B4-BE49-F238E27FC236}">
                    <a16:creationId xmlns:a16="http://schemas.microsoft.com/office/drawing/2014/main" id="{14B8239C-3E08-4F20-821B-A80CB932A8CF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37" name="Group 69">
                <a:extLst>
                  <a:ext uri="{FF2B5EF4-FFF2-40B4-BE49-F238E27FC236}">
                    <a16:creationId xmlns:a16="http://schemas.microsoft.com/office/drawing/2014/main" id="{64FFB31D-3794-496C-A52D-F0F69BAB6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8238" name="Line 70">
                  <a:extLst>
                    <a:ext uri="{FF2B5EF4-FFF2-40B4-BE49-F238E27FC236}">
                      <a16:creationId xmlns:a16="http://schemas.microsoft.com/office/drawing/2014/main" id="{5488D27F-8DB7-4B0A-8964-5EDA7BA0F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Line 71">
                  <a:extLst>
                    <a:ext uri="{FF2B5EF4-FFF2-40B4-BE49-F238E27FC236}">
                      <a16:creationId xmlns:a16="http://schemas.microsoft.com/office/drawing/2014/main" id="{229AC01F-270D-4A18-A3FE-4E23D48587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31" name="Text Box 72">
              <a:extLst>
                <a:ext uri="{FF2B5EF4-FFF2-40B4-BE49-F238E27FC236}">
                  <a16:creationId xmlns:a16="http://schemas.microsoft.com/office/drawing/2014/main" id="{ACB70481-9F35-4CF1-AFE9-B95C056A0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VNI-Times" pitchFamily="2" charset="0"/>
                </a:rPr>
                <a:t>c</a:t>
              </a:r>
            </a:p>
          </p:txBody>
        </p:sp>
        <p:sp>
          <p:nvSpPr>
            <p:cNvPr id="8232" name="Text Box 73">
              <a:extLst>
                <a:ext uri="{FF2B5EF4-FFF2-40B4-BE49-F238E27FC236}">
                  <a16:creationId xmlns:a16="http://schemas.microsoft.com/office/drawing/2014/main" id="{EE9F6525-35DD-4403-A2B1-0ED24C3C9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VNI-Times" pitchFamily="2" charset="0"/>
                </a:rPr>
                <a:t>b</a:t>
              </a:r>
            </a:p>
          </p:txBody>
        </p:sp>
        <p:sp>
          <p:nvSpPr>
            <p:cNvPr id="8233" name="Text Box 74">
              <a:extLst>
                <a:ext uri="{FF2B5EF4-FFF2-40B4-BE49-F238E27FC236}">
                  <a16:creationId xmlns:a16="http://schemas.microsoft.com/office/drawing/2014/main" id="{5DDC14F2-D7A3-4354-B4CA-9A125DFD2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8195" name="Rectangle 2">
            <a:extLst>
              <a:ext uri="{FF2B5EF4-FFF2-40B4-BE49-F238E27FC236}">
                <a16:creationId xmlns:a16="http://schemas.microsoft.com/office/drawing/2014/main" id="{18A3A667-F81A-4656-837F-323C877DB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6FA567BB-788B-49C4-8116-B4D09C99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endParaRPr lang="en-US" sz="24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B30CFF6B-F13A-4926-818C-6676920F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nn-NO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,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108550" name="AutoShape 6">
            <a:extLst>
              <a:ext uri="{FF2B5EF4-FFF2-40B4-BE49-F238E27FC236}">
                <a16:creationId xmlns:a16="http://schemas.microsoft.com/office/drawing/2014/main" id="{05A32F47-0053-4641-A5FE-5D6254B5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943600"/>
            <a:ext cx="2667000" cy="68580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tang góc đối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40F5A512-0AFB-4B9A-AD62-E8CED78A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1"/>
            <a:ext cx="6553200" cy="523875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a)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  <a:endParaRPr lang="en-US" altLang="en-US" sz="2800" b="1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15F28687-CC36-474E-ACFA-B6E1D61BD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914401"/>
            <a:ext cx="462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08589" name="AutoShape 45">
            <a:extLst>
              <a:ext uri="{FF2B5EF4-FFF2-40B4-BE49-F238E27FC236}">
                <a16:creationId xmlns:a16="http://schemas.microsoft.com/office/drawing/2014/main" id="{9D55C718-A96C-4410-A102-88113404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91200"/>
            <a:ext cx="2286000" cy="10668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108595" name="AutoShape 51">
            <a:extLst>
              <a:ext uri="{FF2B5EF4-FFF2-40B4-BE49-F238E27FC236}">
                <a16:creationId xmlns:a16="http://schemas.microsoft.com/office/drawing/2014/main" id="{CD736862-4455-4093-8572-7E8D0A5C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943600"/>
            <a:ext cx="2514600" cy="68580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cot góc kề</a:t>
            </a:r>
          </a:p>
        </p:txBody>
      </p:sp>
      <p:sp>
        <p:nvSpPr>
          <p:cNvPr id="8203" name="Text Box 52">
            <a:extLst>
              <a:ext uri="{FF2B5EF4-FFF2-40B4-BE49-F238E27FC236}">
                <a16:creationId xmlns:a16="http://schemas.microsoft.com/office/drawing/2014/main" id="{A6D82731-FFF1-4E4C-94AD-7B97ED7D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1"/>
            <a:ext cx="6553200" cy="523875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4" name="Text Box 27">
            <a:extLst>
              <a:ext uri="{FF2B5EF4-FFF2-40B4-BE49-F238E27FC236}">
                <a16:creationId xmlns:a16="http://schemas.microsoft.com/office/drawing/2014/main" id="{1584F819-5B22-442F-A3B7-971A7371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</a:t>
            </a:r>
          </a:p>
        </p:txBody>
      </p:sp>
      <p:sp>
        <p:nvSpPr>
          <p:cNvPr id="8205" name="Text Box 28">
            <a:extLst>
              <a:ext uri="{FF2B5EF4-FFF2-40B4-BE49-F238E27FC236}">
                <a16:creationId xmlns:a16="http://schemas.microsoft.com/office/drawing/2014/main" id="{FCF6F072-06C4-4871-9059-45AA5127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0005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FF"/>
                </a:solidFill>
                <a:latin typeface="VNI-Times" pitchFamily="2" charset="0"/>
              </a:rPr>
              <a:t>cot C</a:t>
            </a:r>
          </a:p>
        </p:txBody>
      </p:sp>
      <p:sp>
        <p:nvSpPr>
          <p:cNvPr id="8206" name="Text Box 29">
            <a:extLst>
              <a:ext uri="{FF2B5EF4-FFF2-40B4-BE49-F238E27FC236}">
                <a16:creationId xmlns:a16="http://schemas.microsoft.com/office/drawing/2014/main" id="{88686E57-788D-4705-9E8B-34549226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38862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8207" name="Text Box 53">
            <a:extLst>
              <a:ext uri="{FF2B5EF4-FFF2-40B4-BE49-F238E27FC236}">
                <a16:creationId xmlns:a16="http://schemas.microsoft.com/office/drawing/2014/main" id="{AE1665BF-4DF9-48D1-BD2F-D16FA8BB8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b</a:t>
            </a:r>
          </a:p>
        </p:txBody>
      </p:sp>
      <p:sp>
        <p:nvSpPr>
          <p:cNvPr id="8208" name="Text Box 54">
            <a:extLst>
              <a:ext uri="{FF2B5EF4-FFF2-40B4-BE49-F238E27FC236}">
                <a16:creationId xmlns:a16="http://schemas.microsoft.com/office/drawing/2014/main" id="{143EAC9D-3C72-4985-A751-D942BF92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=</a:t>
            </a:r>
          </a:p>
        </p:txBody>
      </p:sp>
      <p:sp>
        <p:nvSpPr>
          <p:cNvPr id="8209" name="Text Box 55">
            <a:extLst>
              <a:ext uri="{FF2B5EF4-FFF2-40B4-BE49-F238E27FC236}">
                <a16:creationId xmlns:a16="http://schemas.microsoft.com/office/drawing/2014/main" id="{0429A749-D699-490E-861F-6557F098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 </a:t>
            </a:r>
          </a:p>
        </p:txBody>
      </p:sp>
      <p:sp>
        <p:nvSpPr>
          <p:cNvPr id="8210" name="Text Box 56">
            <a:extLst>
              <a:ext uri="{FF2B5EF4-FFF2-40B4-BE49-F238E27FC236}">
                <a16:creationId xmlns:a16="http://schemas.microsoft.com/office/drawing/2014/main" id="{7641DA0E-E2CF-4BA6-9A8F-4E51C259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0005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FF"/>
                </a:solidFill>
                <a:latin typeface="VNI-Times" pitchFamily="2" charset="0"/>
              </a:rPr>
              <a:t>tan B</a:t>
            </a:r>
          </a:p>
        </p:txBody>
      </p:sp>
      <p:sp>
        <p:nvSpPr>
          <p:cNvPr id="8211" name="Text Box 57">
            <a:extLst>
              <a:ext uri="{FF2B5EF4-FFF2-40B4-BE49-F238E27FC236}">
                <a16:creationId xmlns:a16="http://schemas.microsoft.com/office/drawing/2014/main" id="{95A9E0CF-F3CF-4DFE-A5DF-EA45F2EA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=</a:t>
            </a:r>
          </a:p>
        </p:txBody>
      </p:sp>
      <p:sp>
        <p:nvSpPr>
          <p:cNvPr id="8212" name="Text Box 58">
            <a:extLst>
              <a:ext uri="{FF2B5EF4-FFF2-40B4-BE49-F238E27FC236}">
                <a16:creationId xmlns:a16="http://schemas.microsoft.com/office/drawing/2014/main" id="{2BECDE78-9E6C-46E8-B940-BBDF4C59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9052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108603" name="Text Box 59">
            <a:extLst>
              <a:ext uri="{FF2B5EF4-FFF2-40B4-BE49-F238E27FC236}">
                <a16:creationId xmlns:a16="http://schemas.microsoft.com/office/drawing/2014/main" id="{1DA7F061-9897-4D74-B866-6DDC6180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743201"/>
            <a:ext cx="7772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b)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Cạnh góc vuông kia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nhân với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tang góc đối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8619" name="Text Box 75">
            <a:extLst>
              <a:ext uri="{FF2B5EF4-FFF2-40B4-BE49-F238E27FC236}">
                <a16:creationId xmlns:a16="http://schemas.microsoft.com/office/drawing/2014/main" id="{C3639EBB-F23B-446D-8A9A-02C91419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33751"/>
            <a:ext cx="7772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en-US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Cạnh góc vuông kia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nhân với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cotang góc kề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15" name="Text Box 78">
            <a:extLst>
              <a:ext uri="{FF2B5EF4-FFF2-40B4-BE49-F238E27FC236}">
                <a16:creationId xmlns:a16="http://schemas.microsoft.com/office/drawing/2014/main" id="{AC2CCA08-AD0D-4C60-A374-67C9FEC4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b</a:t>
            </a:r>
          </a:p>
        </p:txBody>
      </p:sp>
      <p:sp>
        <p:nvSpPr>
          <p:cNvPr id="8216" name="Text Box 79">
            <a:extLst>
              <a:ext uri="{FF2B5EF4-FFF2-40B4-BE49-F238E27FC236}">
                <a16:creationId xmlns:a16="http://schemas.microsoft.com/office/drawing/2014/main" id="{381580AF-AEF2-48BB-AC7B-826F6026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6863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FF"/>
                </a:solidFill>
                <a:latin typeface="VNI-Times" pitchFamily="2" charset="0"/>
              </a:rPr>
              <a:t>cot B</a:t>
            </a:r>
          </a:p>
        </p:txBody>
      </p:sp>
      <p:sp>
        <p:nvSpPr>
          <p:cNvPr id="8217" name="Text Box 80">
            <a:extLst>
              <a:ext uri="{FF2B5EF4-FFF2-40B4-BE49-F238E27FC236}">
                <a16:creationId xmlns:a16="http://schemas.microsoft.com/office/drawing/2014/main" id="{D6156BF0-7A32-4ACB-AA5F-5F6C2C41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45720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8218" name="Text Box 81">
            <a:extLst>
              <a:ext uri="{FF2B5EF4-FFF2-40B4-BE49-F238E27FC236}">
                <a16:creationId xmlns:a16="http://schemas.microsoft.com/office/drawing/2014/main" id="{C2CE27D2-53BC-4732-A617-6ACA5DDE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</a:t>
            </a:r>
          </a:p>
        </p:txBody>
      </p:sp>
      <p:sp>
        <p:nvSpPr>
          <p:cNvPr id="8219" name="Text Box 82">
            <a:extLst>
              <a:ext uri="{FF2B5EF4-FFF2-40B4-BE49-F238E27FC236}">
                <a16:creationId xmlns:a16="http://schemas.microsoft.com/office/drawing/2014/main" id="{45D1DFF9-7E40-4489-8706-C03C4223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=</a:t>
            </a:r>
          </a:p>
        </p:txBody>
      </p:sp>
      <p:sp>
        <p:nvSpPr>
          <p:cNvPr id="8220" name="Text Box 83">
            <a:extLst>
              <a:ext uri="{FF2B5EF4-FFF2-40B4-BE49-F238E27FC236}">
                <a16:creationId xmlns:a16="http://schemas.microsoft.com/office/drawing/2014/main" id="{84877384-3F77-4E51-B5B5-EEE0D9115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b </a:t>
            </a:r>
          </a:p>
        </p:txBody>
      </p:sp>
      <p:sp>
        <p:nvSpPr>
          <p:cNvPr id="8221" name="Text Box 84">
            <a:extLst>
              <a:ext uri="{FF2B5EF4-FFF2-40B4-BE49-F238E27FC236}">
                <a16:creationId xmlns:a16="http://schemas.microsoft.com/office/drawing/2014/main" id="{A3F6C392-F390-43A3-A85C-D4B69EBA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6863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FF"/>
                </a:solidFill>
                <a:latin typeface="VNI-Times" pitchFamily="2" charset="0"/>
              </a:rPr>
              <a:t>tan C</a:t>
            </a:r>
          </a:p>
        </p:txBody>
      </p:sp>
      <p:sp>
        <p:nvSpPr>
          <p:cNvPr id="8222" name="Text Box 85">
            <a:extLst>
              <a:ext uri="{FF2B5EF4-FFF2-40B4-BE49-F238E27FC236}">
                <a16:creationId xmlns:a16="http://schemas.microsoft.com/office/drawing/2014/main" id="{B5AFF7F6-703D-496C-ABC5-D4A6C25C1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=</a:t>
            </a:r>
          </a:p>
        </p:txBody>
      </p:sp>
      <p:sp>
        <p:nvSpPr>
          <p:cNvPr id="8223" name="Text Box 86">
            <a:extLst>
              <a:ext uri="{FF2B5EF4-FFF2-40B4-BE49-F238E27FC236}">
                <a16:creationId xmlns:a16="http://schemas.microsoft.com/office/drawing/2014/main" id="{A1DFEFCA-D00A-44FA-8327-DF10964A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4591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108631" name="Text Box 87">
            <a:extLst>
              <a:ext uri="{FF2B5EF4-FFF2-40B4-BE49-F238E27FC236}">
                <a16:creationId xmlns:a16="http://schemas.microsoft.com/office/drawing/2014/main" id="{0E1B68CB-E57C-4B53-B46B-07B0A027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32" name="Text Box 88">
            <a:extLst>
              <a:ext uri="{FF2B5EF4-FFF2-40B4-BE49-F238E27FC236}">
                <a16:creationId xmlns:a16="http://schemas.microsoft.com/office/drawing/2014/main" id="{8B89253A-75EC-4E80-9A73-4DC0A9A0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3" name="AutoShape 89">
            <a:extLst>
              <a:ext uri="{FF2B5EF4-FFF2-40B4-BE49-F238E27FC236}">
                <a16:creationId xmlns:a16="http://schemas.microsoft.com/office/drawing/2014/main" id="{64707DCB-3B01-4099-B77B-F6D79000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91200"/>
            <a:ext cx="2286000" cy="10668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108638" name="Text Box 94">
            <a:extLst>
              <a:ext uri="{FF2B5EF4-FFF2-40B4-BE49-F238E27FC236}">
                <a16:creationId xmlns:a16="http://schemas.microsoft.com/office/drawing/2014/main" id="{F479ADA9-4469-4166-9180-C8BE2ED9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9" name="Text Box 95">
            <a:extLst>
              <a:ext uri="{FF2B5EF4-FFF2-40B4-BE49-F238E27FC236}">
                <a16:creationId xmlns:a16="http://schemas.microsoft.com/office/drawing/2014/main" id="{66DB6D38-B349-4D13-941B-C16613BB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43" name="AutoShape 99">
            <a:extLst>
              <a:ext uri="{FF2B5EF4-FFF2-40B4-BE49-F238E27FC236}">
                <a16:creationId xmlns:a16="http://schemas.microsoft.com/office/drawing/2014/main" id="{957488D7-9E7E-45EB-AA23-E6525174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91200"/>
            <a:ext cx="2286000" cy="10668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Cạnh góc vuông kia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E420BD49-6299-4201-ADBD-7487C216660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76401"/>
            <a:ext cx="2133600" cy="2595563"/>
            <a:chOff x="288" y="528"/>
            <a:chExt cx="1680" cy="2341"/>
          </a:xfrm>
        </p:grpSpPr>
        <p:grpSp>
          <p:nvGrpSpPr>
            <p:cNvPr id="9233" name="Group 3">
              <a:extLst>
                <a:ext uri="{FF2B5EF4-FFF2-40B4-BE49-F238E27FC236}">
                  <a16:creationId xmlns:a16="http://schemas.microsoft.com/office/drawing/2014/main" id="{6C70A024-B5B0-428D-BD34-69BFD4232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237"/>
              <a:chOff x="288" y="192"/>
              <a:chExt cx="1680" cy="2237"/>
            </a:xfrm>
          </p:grpSpPr>
          <p:grpSp>
            <p:nvGrpSpPr>
              <p:cNvPr id="9237" name="Group 4">
                <a:extLst>
                  <a:ext uri="{FF2B5EF4-FFF2-40B4-BE49-F238E27FC236}">
                    <a16:creationId xmlns:a16="http://schemas.microsoft.com/office/drawing/2014/main" id="{FF46E2C6-4CB8-44EC-9739-D0E73715A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237"/>
                <a:chOff x="288" y="192"/>
                <a:chExt cx="1680" cy="2237"/>
              </a:xfrm>
            </p:grpSpPr>
            <p:sp>
              <p:nvSpPr>
                <p:cNvPr id="9243" name="AutoShape 5">
                  <a:extLst>
                    <a:ext uri="{FF2B5EF4-FFF2-40B4-BE49-F238E27FC236}">
                      <a16:creationId xmlns:a16="http://schemas.microsoft.com/office/drawing/2014/main" id="{6DEA29CC-CD5C-43BE-A356-4C32F9D93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4" name="Text Box 6">
                  <a:extLst>
                    <a:ext uri="{FF2B5EF4-FFF2-40B4-BE49-F238E27FC236}">
                      <a16:creationId xmlns:a16="http://schemas.microsoft.com/office/drawing/2014/main" id="{6F74AF42-3E4A-4EBB-ACA9-E151BAB9D6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9245" name="Text Box 7">
                  <a:extLst>
                    <a:ext uri="{FF2B5EF4-FFF2-40B4-BE49-F238E27FC236}">
                      <a16:creationId xmlns:a16="http://schemas.microsoft.com/office/drawing/2014/main" id="{6521DAD0-4385-44C7-A047-9083072FF6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9246" name="Text Box 8">
                  <a:extLst>
                    <a:ext uri="{FF2B5EF4-FFF2-40B4-BE49-F238E27FC236}">
                      <a16:creationId xmlns:a16="http://schemas.microsoft.com/office/drawing/2014/main" id="{C9F7FA10-87C0-42FF-B57A-A13B04A583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9238" name="Arc 9">
                <a:extLst>
                  <a:ext uri="{FF2B5EF4-FFF2-40B4-BE49-F238E27FC236}">
                    <a16:creationId xmlns:a16="http://schemas.microsoft.com/office/drawing/2014/main" id="{D4EA3176-4238-4CE5-B3E1-043B2A747F3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Arc 10">
                <a:extLst>
                  <a:ext uri="{FF2B5EF4-FFF2-40B4-BE49-F238E27FC236}">
                    <a16:creationId xmlns:a16="http://schemas.microsoft.com/office/drawing/2014/main" id="{A8E01F03-C981-4170-8746-EF1DDC97547E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0" name="Group 11">
                <a:extLst>
                  <a:ext uri="{FF2B5EF4-FFF2-40B4-BE49-F238E27FC236}">
                    <a16:creationId xmlns:a16="http://schemas.microsoft.com/office/drawing/2014/main" id="{CEBC37FC-78B6-41F6-82EA-2FED644605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9241" name="Line 12">
                  <a:extLst>
                    <a:ext uri="{FF2B5EF4-FFF2-40B4-BE49-F238E27FC236}">
                      <a16:creationId xmlns:a16="http://schemas.microsoft.com/office/drawing/2014/main" id="{609CDFCA-0D48-4CBB-AB14-8B69F4D8F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Line 13">
                  <a:extLst>
                    <a:ext uri="{FF2B5EF4-FFF2-40B4-BE49-F238E27FC236}">
                      <a16:creationId xmlns:a16="http://schemas.microsoft.com/office/drawing/2014/main" id="{A214128D-E7E5-4FAD-935C-90E212A93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34" name="Text Box 14">
              <a:extLst>
                <a:ext uri="{FF2B5EF4-FFF2-40B4-BE49-F238E27FC236}">
                  <a16:creationId xmlns:a16="http://schemas.microsoft.com/office/drawing/2014/main" id="{2684A1C4-8F7C-4597-A106-C1E7F336B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35" name="Text Box 15">
              <a:extLst>
                <a:ext uri="{FF2B5EF4-FFF2-40B4-BE49-F238E27FC236}">
                  <a16:creationId xmlns:a16="http://schemas.microsoft.com/office/drawing/2014/main" id="{04CCC148-DCC2-4ADD-8701-C539FD716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36" name="Text Box 16">
              <a:extLst>
                <a:ext uri="{FF2B5EF4-FFF2-40B4-BE49-F238E27FC236}">
                  <a16:creationId xmlns:a16="http://schemas.microsoft.com/office/drawing/2014/main" id="{1DBCE1F0-A19F-49F7-BE30-5ED8718C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9219" name="Rectangle 17">
            <a:extLst>
              <a:ext uri="{FF2B5EF4-FFF2-40B4-BE49-F238E27FC236}">
                <a16:creationId xmlns:a16="http://schemas.microsoft.com/office/drawing/2014/main" id="{AB4290AA-CF54-4B12-8AF0-AAB5A77D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15F3A2FD-A7A2-44A1-9FC2-3B357AE9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endParaRPr lang="en-US" sz="24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 Box 19">
            <a:extLst>
              <a:ext uri="{FF2B5EF4-FFF2-40B4-BE49-F238E27FC236}">
                <a16:creationId xmlns:a16="http://schemas.microsoft.com/office/drawing/2014/main" id="{FDA4C097-B66B-4035-8C4D-A566E2E3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143001"/>
            <a:ext cx="91440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9222" name="Text Box 21">
            <a:extLst>
              <a:ext uri="{FF2B5EF4-FFF2-40B4-BE49-F238E27FC236}">
                <a16:creationId xmlns:a16="http://schemas.microsoft.com/office/drawing/2014/main" id="{6CF980C5-C8A9-4C44-BF78-A4FE9DEC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771651"/>
            <a:ext cx="6781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22">
            <a:extLst>
              <a:ext uri="{FF2B5EF4-FFF2-40B4-BE49-F238E27FC236}">
                <a16:creationId xmlns:a16="http://schemas.microsoft.com/office/drawing/2014/main" id="{32332ABD-8601-4490-92F3-B2282B14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1162051"/>
            <a:ext cx="462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9224" name="Text Box 25">
            <a:extLst>
              <a:ext uri="{FF2B5EF4-FFF2-40B4-BE49-F238E27FC236}">
                <a16:creationId xmlns:a16="http://schemas.microsoft.com/office/drawing/2014/main" id="{8E7D33A3-4979-46F7-A31A-F06B8605C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381251"/>
            <a:ext cx="6781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5" name="Text Box 35">
            <a:extLst>
              <a:ext uri="{FF2B5EF4-FFF2-40B4-BE49-F238E27FC236}">
                <a16:creationId xmlns:a16="http://schemas.microsoft.com/office/drawing/2014/main" id="{325A250B-D0DB-4D96-AF53-9B51D7CA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67200"/>
            <a:ext cx="7848600" cy="116998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 kia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góc đối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36">
            <a:extLst>
              <a:ext uri="{FF2B5EF4-FFF2-40B4-BE49-F238E27FC236}">
                <a16:creationId xmlns:a16="http://schemas.microsoft.com/office/drawing/2014/main" id="{68123639-9E42-44A8-AE6A-B2552A76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00601"/>
            <a:ext cx="78486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*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 kia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cotang góc kề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27" name="Object 58">
            <a:extLst>
              <a:ext uri="{FF2B5EF4-FFF2-40B4-BE49-F238E27FC236}">
                <a16:creationId xmlns:a16="http://schemas.microsoft.com/office/drawing/2014/main" id="{70423281-FBA1-49FD-81B9-0F4AC1D3A1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200400"/>
          <a:ext cx="4679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9227" name="Object 58">
                        <a:extLst>
                          <a:ext uri="{FF2B5EF4-FFF2-40B4-BE49-F238E27FC236}">
                            <a16:creationId xmlns:a16="http://schemas.microsoft.com/office/drawing/2014/main" id="{70423281-FBA1-49FD-81B9-0F4AC1D3A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46799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59">
            <a:extLst>
              <a:ext uri="{FF2B5EF4-FFF2-40B4-BE49-F238E27FC236}">
                <a16:creationId xmlns:a16="http://schemas.microsoft.com/office/drawing/2014/main" id="{8EDC561F-41F3-4702-B5BF-21C958AA9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1" y="3676650"/>
          <a:ext cx="46339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9228" name="Object 59">
                        <a:extLst>
                          <a:ext uri="{FF2B5EF4-FFF2-40B4-BE49-F238E27FC236}">
                            <a16:creationId xmlns:a16="http://schemas.microsoft.com/office/drawing/2014/main" id="{8EDC561F-41F3-4702-B5BF-21C958AA9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1" y="3676650"/>
                        <a:ext cx="46339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60">
            <a:extLst>
              <a:ext uri="{FF2B5EF4-FFF2-40B4-BE49-F238E27FC236}">
                <a16:creationId xmlns:a16="http://schemas.microsoft.com/office/drawing/2014/main" id="{E871D9D1-ADFD-453B-A5EA-AB273F4CFD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7114" y="5595938"/>
          <a:ext cx="4911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9229" name="Object 60">
                        <a:extLst>
                          <a:ext uri="{FF2B5EF4-FFF2-40B4-BE49-F238E27FC236}">
                            <a16:creationId xmlns:a16="http://schemas.microsoft.com/office/drawing/2014/main" id="{E871D9D1-ADFD-453B-A5EA-AB273F4CF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4" y="5595938"/>
                        <a:ext cx="4911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61">
            <a:extLst>
              <a:ext uri="{FF2B5EF4-FFF2-40B4-BE49-F238E27FC236}">
                <a16:creationId xmlns:a16="http://schemas.microsoft.com/office/drawing/2014/main" id="{99F9746B-77E1-416D-9500-65BE4473F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2988" y="6129338"/>
          <a:ext cx="49577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1358310" imgH="177723" progId="Equation.DSMT4">
                  <p:embed/>
                </p:oleObj>
              </mc:Choice>
              <mc:Fallback>
                <p:oleObj name="Equation" r:id="rId9" imgW="1358310" imgH="177723" progId="Equation.DSMT4">
                  <p:embed/>
                  <p:pic>
                    <p:nvPicPr>
                      <p:cNvPr id="9230" name="Object 61">
                        <a:extLst>
                          <a:ext uri="{FF2B5EF4-FFF2-40B4-BE49-F238E27FC236}">
                            <a16:creationId xmlns:a16="http://schemas.microsoft.com/office/drawing/2014/main" id="{99F9746B-77E1-416D-9500-65BE4473F8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6129338"/>
                        <a:ext cx="49577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30" name="Text Box 62">
            <a:extLst>
              <a:ext uri="{FF2B5EF4-FFF2-40B4-BE49-F238E27FC236}">
                <a16:creationId xmlns:a16="http://schemas.microsoft.com/office/drawing/2014/main" id="{C54C7883-32E2-4531-BA47-88C4BCCE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"/>
            <a:ext cx="2133600" cy="5794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1.Định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32" name="Picture 63" descr="GUESTAN">
            <a:extLst>
              <a:ext uri="{FF2B5EF4-FFF2-40B4-BE49-F238E27FC236}">
                <a16:creationId xmlns:a16="http://schemas.microsoft.com/office/drawing/2014/main" id="{89913FBF-9BEB-46A0-8B92-D698A8EA5A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7151"/>
            <a:ext cx="12938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0">
            <a:extLst>
              <a:ext uri="{FF2B5EF4-FFF2-40B4-BE49-F238E27FC236}">
                <a16:creationId xmlns:a16="http://schemas.microsoft.com/office/drawing/2014/main" id="{24BD98EE-2C03-455F-B2B5-8E845821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524001"/>
            <a:ext cx="1341438" cy="1597025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103">
            <a:extLst>
              <a:ext uri="{FF2B5EF4-FFF2-40B4-BE49-F238E27FC236}">
                <a16:creationId xmlns:a16="http://schemas.microsoft.com/office/drawing/2014/main" id="{215315CF-A083-4612-8B01-493B83FA9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02895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244" name="Text Box 104">
            <a:extLst>
              <a:ext uri="{FF2B5EF4-FFF2-40B4-BE49-F238E27FC236}">
                <a16:creationId xmlns:a16="http://schemas.microsoft.com/office/drawing/2014/main" id="{DFED5D68-9DD6-46BC-A60B-19DB3139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1295400"/>
            <a:ext cx="36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245" name="Text Box 105">
            <a:extLst>
              <a:ext uri="{FF2B5EF4-FFF2-40B4-BE49-F238E27FC236}">
                <a16:creationId xmlns:a16="http://schemas.microsoft.com/office/drawing/2014/main" id="{43467FDF-D5A9-4DBC-8EA8-F3A1789B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6" y="29845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246" name="Arc 106">
            <a:extLst>
              <a:ext uri="{FF2B5EF4-FFF2-40B4-BE49-F238E27FC236}">
                <a16:creationId xmlns:a16="http://schemas.microsoft.com/office/drawing/2014/main" id="{313BFD81-B775-42CE-93DE-86AF0E175666}"/>
              </a:ext>
            </a:extLst>
          </p:cNvPr>
          <p:cNvSpPr>
            <a:spLocks/>
          </p:cNvSpPr>
          <p:nvPr/>
        </p:nvSpPr>
        <p:spPr bwMode="auto">
          <a:xfrm rot="16646188">
            <a:off x="8308976" y="2776539"/>
            <a:ext cx="277813" cy="427037"/>
          </a:xfrm>
          <a:custGeom>
            <a:avLst/>
            <a:gdLst>
              <a:gd name="T0" fmla="*/ 0 w 18801"/>
              <a:gd name="T1" fmla="*/ 1182359 h 21600"/>
              <a:gd name="T2" fmla="*/ 60659074 w 18801"/>
              <a:gd name="T3" fmla="*/ 56796554 h 21600"/>
              <a:gd name="T4" fmla="*/ 8285317 w 18801"/>
              <a:gd name="T5" fmla="*/ 16691255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rc 101">
            <a:extLst>
              <a:ext uri="{FF2B5EF4-FFF2-40B4-BE49-F238E27FC236}">
                <a16:creationId xmlns:a16="http://schemas.microsoft.com/office/drawing/2014/main" id="{2F4F71E8-DF46-4B32-83EA-36B44B91AC79}"/>
              </a:ext>
            </a:extLst>
          </p:cNvPr>
          <p:cNvSpPr>
            <a:spLocks/>
          </p:cNvSpPr>
          <p:nvPr/>
        </p:nvSpPr>
        <p:spPr bwMode="auto">
          <a:xfrm rot="7715479">
            <a:off x="7239794" y="1561307"/>
            <a:ext cx="265113" cy="400050"/>
          </a:xfrm>
          <a:custGeom>
            <a:avLst/>
            <a:gdLst>
              <a:gd name="T0" fmla="*/ 23713320 w 17927"/>
              <a:gd name="T1" fmla="*/ 0 h 20317"/>
              <a:gd name="T2" fmla="*/ 57979948 w 17927"/>
              <a:gd name="T3" fmla="*/ 63119529 h 20317"/>
              <a:gd name="T4" fmla="*/ 0 w 17927"/>
              <a:gd name="T5" fmla="*/ 155104231 h 20317"/>
              <a:gd name="T6" fmla="*/ 0 60000 65536"/>
              <a:gd name="T7" fmla="*/ 0 60000 65536"/>
              <a:gd name="T8" fmla="*/ 0 60000 65536"/>
              <a:gd name="T9" fmla="*/ 0 w 17927"/>
              <a:gd name="T10" fmla="*/ 0 h 20317"/>
              <a:gd name="T11" fmla="*/ 17927 w 17927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7" h="20317" fill="none" extrusionOk="0">
                <a:moveTo>
                  <a:pt x="7332" y="-1"/>
                </a:moveTo>
                <a:cubicBezTo>
                  <a:pt x="11653" y="1558"/>
                  <a:pt x="15364" y="4455"/>
                  <a:pt x="17927" y="8267"/>
                </a:cubicBezTo>
              </a:path>
              <a:path w="17927" h="20317" stroke="0" extrusionOk="0">
                <a:moveTo>
                  <a:pt x="7332" y="-1"/>
                </a:moveTo>
                <a:cubicBezTo>
                  <a:pt x="11653" y="1558"/>
                  <a:pt x="15364" y="4455"/>
                  <a:pt x="17927" y="8267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8" name="Group 114">
            <a:extLst>
              <a:ext uri="{FF2B5EF4-FFF2-40B4-BE49-F238E27FC236}">
                <a16:creationId xmlns:a16="http://schemas.microsoft.com/office/drawing/2014/main" id="{230A445E-E66E-42FB-A791-9BA86B2B3E29}"/>
              </a:ext>
            </a:extLst>
          </p:cNvPr>
          <p:cNvGrpSpPr>
            <a:grpSpLocks/>
          </p:cNvGrpSpPr>
          <p:nvPr/>
        </p:nvGrpSpPr>
        <p:grpSpPr bwMode="auto">
          <a:xfrm>
            <a:off x="7299326" y="2938463"/>
            <a:ext cx="244475" cy="182562"/>
            <a:chOff x="720" y="1584"/>
            <a:chExt cx="192" cy="192"/>
          </a:xfrm>
        </p:grpSpPr>
        <p:sp>
          <p:nvSpPr>
            <p:cNvPr id="10324" name="Line 112">
              <a:extLst>
                <a:ext uri="{FF2B5EF4-FFF2-40B4-BE49-F238E27FC236}">
                  <a16:creationId xmlns:a16="http://schemas.microsoft.com/office/drawing/2014/main" id="{DE68A83F-2DFF-4031-960E-0346BA4CB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113">
              <a:extLst>
                <a:ext uri="{FF2B5EF4-FFF2-40B4-BE49-F238E27FC236}">
                  <a16:creationId xmlns:a16="http://schemas.microsoft.com/office/drawing/2014/main" id="{414EC762-1E55-4A00-A298-2333C402B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14" name="Text Box 30">
            <a:extLst>
              <a:ext uri="{FF2B5EF4-FFF2-40B4-BE49-F238E27FC236}">
                <a16:creationId xmlns:a16="http://schemas.microsoft.com/office/drawing/2014/main" id="{77E2394F-C1F4-4EB8-9215-DECD8367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144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đúng , sai trong các câu sau :</a:t>
            </a:r>
            <a:r>
              <a:rPr lang="vi-VN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graphicFrame>
        <p:nvGraphicFramePr>
          <p:cNvPr id="67617" name="Object 33">
            <a:extLst>
              <a:ext uri="{FF2B5EF4-FFF2-40B4-BE49-F238E27FC236}">
                <a16:creationId xmlns:a16="http://schemas.microsoft.com/office/drawing/2014/main" id="{180AA449-10A2-4B7A-8C4C-85162156AF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0839" y="3581400"/>
          <a:ext cx="23891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67617" name="Object 33">
                        <a:extLst>
                          <a:ext uri="{FF2B5EF4-FFF2-40B4-BE49-F238E27FC236}">
                            <a16:creationId xmlns:a16="http://schemas.microsoft.com/office/drawing/2014/main" id="{180AA449-10A2-4B7A-8C4C-85162156A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9" y="3581400"/>
                        <a:ext cx="23891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8" name="Object 34">
            <a:extLst>
              <a:ext uri="{FF2B5EF4-FFF2-40B4-BE49-F238E27FC236}">
                <a16:creationId xmlns:a16="http://schemas.microsoft.com/office/drawing/2014/main" id="{41A456F7-DF05-496C-8187-527B75DBF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31310"/>
              </p:ext>
            </p:extLst>
          </p:nvPr>
        </p:nvGraphicFramePr>
        <p:xfrm>
          <a:off x="5541964" y="4343400"/>
          <a:ext cx="2289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927100" imgH="190500" progId="Equation.DSMT4">
                  <p:embed/>
                </p:oleObj>
              </mc:Choice>
              <mc:Fallback>
                <p:oleObj name="Equation" r:id="rId7" imgW="927100" imgH="190500" progId="Equation.DSMT4">
                  <p:embed/>
                  <p:pic>
                    <p:nvPicPr>
                      <p:cNvPr id="67618" name="Object 34">
                        <a:extLst>
                          <a:ext uri="{FF2B5EF4-FFF2-40B4-BE49-F238E27FC236}">
                            <a16:creationId xmlns:a16="http://schemas.microsoft.com/office/drawing/2014/main" id="{41A456F7-DF05-496C-8187-527B75DBF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4" y="4343400"/>
                        <a:ext cx="22891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9" name="Object 35">
            <a:extLst>
              <a:ext uri="{FF2B5EF4-FFF2-40B4-BE49-F238E27FC236}">
                <a16:creationId xmlns:a16="http://schemas.microsoft.com/office/drawing/2014/main" id="{D6888C59-112D-4201-86AC-B3D9F441A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7026" y="5143500"/>
          <a:ext cx="2403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1028700" imgH="190500" progId="Equation.DSMT4">
                  <p:embed/>
                </p:oleObj>
              </mc:Choice>
              <mc:Fallback>
                <p:oleObj name="Equation" r:id="rId9" imgW="1028700" imgH="190500" progId="Equation.DSMT4">
                  <p:embed/>
                  <p:pic>
                    <p:nvPicPr>
                      <p:cNvPr id="67619" name="Object 35">
                        <a:extLst>
                          <a:ext uri="{FF2B5EF4-FFF2-40B4-BE49-F238E27FC236}">
                            <a16:creationId xmlns:a16="http://schemas.microsoft.com/office/drawing/2014/main" id="{D6888C59-112D-4201-86AC-B3D9F441A6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6" y="5143500"/>
                        <a:ext cx="24034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1" name="Object 37">
            <a:extLst>
              <a:ext uri="{FF2B5EF4-FFF2-40B4-BE49-F238E27FC236}">
                <a16:creationId xmlns:a16="http://schemas.microsoft.com/office/drawing/2014/main" id="{7648983B-127A-488F-805E-CED6F8391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87870"/>
              </p:ext>
            </p:extLst>
          </p:nvPr>
        </p:nvGraphicFramePr>
        <p:xfrm>
          <a:off x="5524500" y="5888038"/>
          <a:ext cx="23812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787320" imgH="190440" progId="Equation.DSMT4">
                  <p:embed/>
                </p:oleObj>
              </mc:Choice>
              <mc:Fallback>
                <p:oleObj name="Equation" r:id="rId11" imgW="787320" imgH="190440" progId="Equation.DSMT4">
                  <p:embed/>
                  <p:pic>
                    <p:nvPicPr>
                      <p:cNvPr id="67621" name="Object 37">
                        <a:extLst>
                          <a:ext uri="{FF2B5EF4-FFF2-40B4-BE49-F238E27FC236}">
                            <a16:creationId xmlns:a16="http://schemas.microsoft.com/office/drawing/2014/main" id="{7648983B-127A-488F-805E-CED6F8391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5888038"/>
                        <a:ext cx="23812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5">
            <a:extLst>
              <a:ext uri="{FF2B5EF4-FFF2-40B4-BE49-F238E27FC236}">
                <a16:creationId xmlns:a16="http://schemas.microsoft.com/office/drawing/2014/main" id="{9151E33B-D8D1-43C3-9570-2318EE0451AE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3657600"/>
            <a:ext cx="758825" cy="533400"/>
            <a:chOff x="5088" y="1536"/>
            <a:chExt cx="478" cy="336"/>
          </a:xfrm>
        </p:grpSpPr>
        <p:grpSp>
          <p:nvGrpSpPr>
            <p:cNvPr id="10319" name="Group 40">
              <a:extLst>
                <a:ext uri="{FF2B5EF4-FFF2-40B4-BE49-F238E27FC236}">
                  <a16:creationId xmlns:a16="http://schemas.microsoft.com/office/drawing/2014/main" id="{1A269780-8691-4DC6-95C2-2C3A69F84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21" name="AutoShape 41">
                <a:extLst>
                  <a:ext uri="{FF2B5EF4-FFF2-40B4-BE49-F238E27FC236}">
                    <a16:creationId xmlns:a16="http://schemas.microsoft.com/office/drawing/2014/main" id="{6C060329-10A5-43D0-8A30-DAFC1586BF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2" name="AutoShape 42">
                <a:extLst>
                  <a:ext uri="{FF2B5EF4-FFF2-40B4-BE49-F238E27FC236}">
                    <a16:creationId xmlns:a16="http://schemas.microsoft.com/office/drawing/2014/main" id="{9AD576DB-8502-4E32-BC0C-5BA0FEDB5A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3" name="AutoShape 43">
                <a:extLst>
                  <a:ext uri="{FF2B5EF4-FFF2-40B4-BE49-F238E27FC236}">
                    <a16:creationId xmlns:a16="http://schemas.microsoft.com/office/drawing/2014/main" id="{FCEEED46-4A41-4038-AC36-A572B2B003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20" name="Oval 44">
              <a:extLst>
                <a:ext uri="{FF2B5EF4-FFF2-40B4-BE49-F238E27FC236}">
                  <a16:creationId xmlns:a16="http://schemas.microsoft.com/office/drawing/2014/main" id="{34E814D2-04C5-41C9-8976-63B946D0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25F111AF-A62A-4E1C-A9CC-6389B0331CB4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4419600"/>
            <a:ext cx="758825" cy="533400"/>
            <a:chOff x="5088" y="1536"/>
            <a:chExt cx="478" cy="336"/>
          </a:xfrm>
        </p:grpSpPr>
        <p:grpSp>
          <p:nvGrpSpPr>
            <p:cNvPr id="10314" name="Group 47">
              <a:extLst>
                <a:ext uri="{FF2B5EF4-FFF2-40B4-BE49-F238E27FC236}">
                  <a16:creationId xmlns:a16="http://schemas.microsoft.com/office/drawing/2014/main" id="{06D5DDE0-3276-4535-A0A2-80F683753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16" name="AutoShape 48">
                <a:extLst>
                  <a:ext uri="{FF2B5EF4-FFF2-40B4-BE49-F238E27FC236}">
                    <a16:creationId xmlns:a16="http://schemas.microsoft.com/office/drawing/2014/main" id="{2B479821-09B9-4175-9CD6-9945B4EC97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7" name="AutoShape 49">
                <a:extLst>
                  <a:ext uri="{FF2B5EF4-FFF2-40B4-BE49-F238E27FC236}">
                    <a16:creationId xmlns:a16="http://schemas.microsoft.com/office/drawing/2014/main" id="{27BB44B2-1140-417E-A7BF-BCC579A74F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8" name="AutoShape 50">
                <a:extLst>
                  <a:ext uri="{FF2B5EF4-FFF2-40B4-BE49-F238E27FC236}">
                    <a16:creationId xmlns:a16="http://schemas.microsoft.com/office/drawing/2014/main" id="{4BB5DD91-3306-444F-93A3-08AD86B393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15" name="Oval 51">
              <a:extLst>
                <a:ext uri="{FF2B5EF4-FFF2-40B4-BE49-F238E27FC236}">
                  <a16:creationId xmlns:a16="http://schemas.microsoft.com/office/drawing/2014/main" id="{457CC24C-0FAD-40A3-A32A-BDA17970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9F4EADCE-89C6-4C40-A122-A7F476C6BEC2}"/>
              </a:ext>
            </a:extLst>
          </p:cNvPr>
          <p:cNvGrpSpPr>
            <a:grpSpLocks/>
          </p:cNvGrpSpPr>
          <p:nvPr/>
        </p:nvGrpSpPr>
        <p:grpSpPr bwMode="auto">
          <a:xfrm>
            <a:off x="8362951" y="5143500"/>
            <a:ext cx="758825" cy="533400"/>
            <a:chOff x="5088" y="1536"/>
            <a:chExt cx="478" cy="336"/>
          </a:xfrm>
        </p:grpSpPr>
        <p:grpSp>
          <p:nvGrpSpPr>
            <p:cNvPr id="10309" name="Group 53">
              <a:extLst>
                <a:ext uri="{FF2B5EF4-FFF2-40B4-BE49-F238E27FC236}">
                  <a16:creationId xmlns:a16="http://schemas.microsoft.com/office/drawing/2014/main" id="{24373128-3C9D-434C-9B7A-75CC92E76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11" name="AutoShape 54">
                <a:extLst>
                  <a:ext uri="{FF2B5EF4-FFF2-40B4-BE49-F238E27FC236}">
                    <a16:creationId xmlns:a16="http://schemas.microsoft.com/office/drawing/2014/main" id="{99BEC7B5-6D7F-4554-A213-6FCBDDB0A3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2" name="AutoShape 55">
                <a:extLst>
                  <a:ext uri="{FF2B5EF4-FFF2-40B4-BE49-F238E27FC236}">
                    <a16:creationId xmlns:a16="http://schemas.microsoft.com/office/drawing/2014/main" id="{FE93CE1D-BE9E-45E3-8AC3-8E87FB6134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3" name="AutoShape 56">
                <a:extLst>
                  <a:ext uri="{FF2B5EF4-FFF2-40B4-BE49-F238E27FC236}">
                    <a16:creationId xmlns:a16="http://schemas.microsoft.com/office/drawing/2014/main" id="{8FD8C958-E4A5-4307-87D7-5070242FEA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10" name="Oval 57">
              <a:extLst>
                <a:ext uri="{FF2B5EF4-FFF2-40B4-BE49-F238E27FC236}">
                  <a16:creationId xmlns:a16="http://schemas.microsoft.com/office/drawing/2014/main" id="{2050D88C-ED14-40DC-AB0C-1A007F0E0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id="{64C0C6A3-46C8-485C-8D07-2F8A00E54836}"/>
              </a:ext>
            </a:extLst>
          </p:cNvPr>
          <p:cNvGrpSpPr>
            <a:grpSpLocks/>
          </p:cNvGrpSpPr>
          <p:nvPr/>
        </p:nvGrpSpPr>
        <p:grpSpPr bwMode="auto">
          <a:xfrm>
            <a:off x="8362951" y="5886450"/>
            <a:ext cx="758825" cy="533400"/>
            <a:chOff x="5088" y="1536"/>
            <a:chExt cx="478" cy="336"/>
          </a:xfrm>
        </p:grpSpPr>
        <p:grpSp>
          <p:nvGrpSpPr>
            <p:cNvPr id="10304" name="Group 59">
              <a:extLst>
                <a:ext uri="{FF2B5EF4-FFF2-40B4-BE49-F238E27FC236}">
                  <a16:creationId xmlns:a16="http://schemas.microsoft.com/office/drawing/2014/main" id="{B7783D08-AE63-44D3-A0A5-02FBB3408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06" name="AutoShape 60">
                <a:extLst>
                  <a:ext uri="{FF2B5EF4-FFF2-40B4-BE49-F238E27FC236}">
                    <a16:creationId xmlns:a16="http://schemas.microsoft.com/office/drawing/2014/main" id="{A32B7FD3-2ACA-4A58-B8C4-DDFA34DDDC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7" name="AutoShape 61">
                <a:extLst>
                  <a:ext uri="{FF2B5EF4-FFF2-40B4-BE49-F238E27FC236}">
                    <a16:creationId xmlns:a16="http://schemas.microsoft.com/office/drawing/2014/main" id="{3908A409-4858-496B-88B8-4B20AFC3C8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8" name="AutoShape 62">
                <a:extLst>
                  <a:ext uri="{FF2B5EF4-FFF2-40B4-BE49-F238E27FC236}">
                    <a16:creationId xmlns:a16="http://schemas.microsoft.com/office/drawing/2014/main" id="{4E6C1270-8E23-4578-8AEE-30528B4144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05" name="Oval 63">
              <a:extLst>
                <a:ext uri="{FF2B5EF4-FFF2-40B4-BE49-F238E27FC236}">
                  <a16:creationId xmlns:a16="http://schemas.microsoft.com/office/drawing/2014/main" id="{0894F0F4-38C5-40A7-9DD8-29EE16CA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1" name="Group 64">
            <a:extLst>
              <a:ext uri="{FF2B5EF4-FFF2-40B4-BE49-F238E27FC236}">
                <a16:creationId xmlns:a16="http://schemas.microsoft.com/office/drawing/2014/main" id="{F8FA5D42-1170-4291-8D17-49201C637C7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581401"/>
            <a:ext cx="762000" cy="650875"/>
            <a:chOff x="108" y="876"/>
            <a:chExt cx="480" cy="410"/>
          </a:xfrm>
        </p:grpSpPr>
        <p:sp>
          <p:nvSpPr>
            <p:cNvPr id="10296" name="Text Box 65">
              <a:extLst>
                <a:ext uri="{FF2B5EF4-FFF2-40B4-BE49-F238E27FC236}">
                  <a16:creationId xmlns:a16="http://schemas.microsoft.com/office/drawing/2014/main" id="{15D22445-1A43-42A2-A9CB-2435C6397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97" name="Group 82">
              <a:extLst>
                <a:ext uri="{FF2B5EF4-FFF2-40B4-BE49-F238E27FC236}">
                  <a16:creationId xmlns:a16="http://schemas.microsoft.com/office/drawing/2014/main" id="{89C2B3C3-7F4B-4439-99CF-99E38AFBF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98" name="Group 83">
                <a:extLst>
                  <a:ext uri="{FF2B5EF4-FFF2-40B4-BE49-F238E27FC236}">
                    <a16:creationId xmlns:a16="http://schemas.microsoft.com/office/drawing/2014/main" id="{68E89D69-7A7D-4167-ABCF-1F604C050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300" name="Picture 84" descr="Picture2">
                  <a:extLst>
                    <a:ext uri="{FF2B5EF4-FFF2-40B4-BE49-F238E27FC236}">
                      <a16:creationId xmlns:a16="http://schemas.microsoft.com/office/drawing/2014/main" id="{F900806E-55BD-4AD0-9CBC-2A0EFA07D0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01" name="Oval 85">
                  <a:extLst>
                    <a:ext uri="{FF2B5EF4-FFF2-40B4-BE49-F238E27FC236}">
                      <a16:creationId xmlns:a16="http://schemas.microsoft.com/office/drawing/2014/main" id="{4D0F1DB6-032A-4AEC-AD9D-AD55F1C00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2" name="Oval 86">
                  <a:extLst>
                    <a:ext uri="{FF2B5EF4-FFF2-40B4-BE49-F238E27FC236}">
                      <a16:creationId xmlns:a16="http://schemas.microsoft.com/office/drawing/2014/main" id="{5E161B40-97BE-4E44-BA86-C81AA9569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303" name="Picture 87" descr="Picture1">
                  <a:extLst>
                    <a:ext uri="{FF2B5EF4-FFF2-40B4-BE49-F238E27FC236}">
                      <a16:creationId xmlns:a16="http://schemas.microsoft.com/office/drawing/2014/main" id="{0311E900-70C0-45C8-A93A-AB2FB49165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99" name="Text Box 88">
                <a:extLst>
                  <a:ext uri="{FF2B5EF4-FFF2-40B4-BE49-F238E27FC236}">
                    <a16:creationId xmlns:a16="http://schemas.microsoft.com/office/drawing/2014/main" id="{DB14B0B5-275F-4199-A7A0-8E5703D6402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" name="Group 73">
            <a:extLst>
              <a:ext uri="{FF2B5EF4-FFF2-40B4-BE49-F238E27FC236}">
                <a16:creationId xmlns:a16="http://schemas.microsoft.com/office/drawing/2014/main" id="{50DDA73D-EDF7-4C6F-AC67-B36261A7BF6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362451"/>
            <a:ext cx="762000" cy="650875"/>
            <a:chOff x="108" y="876"/>
            <a:chExt cx="480" cy="410"/>
          </a:xfrm>
        </p:grpSpPr>
        <p:sp>
          <p:nvSpPr>
            <p:cNvPr id="10288" name="Text Box 74">
              <a:extLst>
                <a:ext uri="{FF2B5EF4-FFF2-40B4-BE49-F238E27FC236}">
                  <a16:creationId xmlns:a16="http://schemas.microsoft.com/office/drawing/2014/main" id="{A00737BD-78F8-451A-AE86-026BE148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89" name="Group 82">
              <a:extLst>
                <a:ext uri="{FF2B5EF4-FFF2-40B4-BE49-F238E27FC236}">
                  <a16:creationId xmlns:a16="http://schemas.microsoft.com/office/drawing/2014/main" id="{5197E28E-86D9-47C9-A555-86017B5C9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90" name="Group 83">
                <a:extLst>
                  <a:ext uri="{FF2B5EF4-FFF2-40B4-BE49-F238E27FC236}">
                    <a16:creationId xmlns:a16="http://schemas.microsoft.com/office/drawing/2014/main" id="{CAB8DEC2-A39C-432B-8DD0-2CD3039D0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92" name="Picture 84" descr="Picture2">
                  <a:extLst>
                    <a:ext uri="{FF2B5EF4-FFF2-40B4-BE49-F238E27FC236}">
                      <a16:creationId xmlns:a16="http://schemas.microsoft.com/office/drawing/2014/main" id="{66A26C59-20DB-462B-AB05-7115ECAB38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93" name="Oval 85">
                  <a:extLst>
                    <a:ext uri="{FF2B5EF4-FFF2-40B4-BE49-F238E27FC236}">
                      <a16:creationId xmlns:a16="http://schemas.microsoft.com/office/drawing/2014/main" id="{46FE8DC4-DC0B-4FB4-BA5B-876C9D89E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4" name="Oval 86">
                  <a:extLst>
                    <a:ext uri="{FF2B5EF4-FFF2-40B4-BE49-F238E27FC236}">
                      <a16:creationId xmlns:a16="http://schemas.microsoft.com/office/drawing/2014/main" id="{FB77AB4A-AE67-41FF-84FA-F3E66FDDD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95" name="Picture 87" descr="Picture1">
                  <a:extLst>
                    <a:ext uri="{FF2B5EF4-FFF2-40B4-BE49-F238E27FC236}">
                      <a16:creationId xmlns:a16="http://schemas.microsoft.com/office/drawing/2014/main" id="{A3B3F02E-A9F8-4EF4-BFD0-37257DCA50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91" name="Text Box 88">
                <a:extLst>
                  <a:ext uri="{FF2B5EF4-FFF2-40B4-BE49-F238E27FC236}">
                    <a16:creationId xmlns:a16="http://schemas.microsoft.com/office/drawing/2014/main" id="{3C67213E-130D-44D4-945D-123DAE862BE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7" name="Group 82">
            <a:extLst>
              <a:ext uri="{FF2B5EF4-FFF2-40B4-BE49-F238E27FC236}">
                <a16:creationId xmlns:a16="http://schemas.microsoft.com/office/drawing/2014/main" id="{329EAFE3-DECA-4634-B703-8055AFC2AD0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43501"/>
            <a:ext cx="762000" cy="650875"/>
            <a:chOff x="108" y="876"/>
            <a:chExt cx="480" cy="410"/>
          </a:xfrm>
        </p:grpSpPr>
        <p:sp>
          <p:nvSpPr>
            <p:cNvPr id="10280" name="Text Box 83">
              <a:extLst>
                <a:ext uri="{FF2B5EF4-FFF2-40B4-BE49-F238E27FC236}">
                  <a16:creationId xmlns:a16="http://schemas.microsoft.com/office/drawing/2014/main" id="{9ED561F1-10F6-46F4-919A-A43CFA405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81" name="Group 82">
              <a:extLst>
                <a:ext uri="{FF2B5EF4-FFF2-40B4-BE49-F238E27FC236}">
                  <a16:creationId xmlns:a16="http://schemas.microsoft.com/office/drawing/2014/main" id="{43566B90-C7B8-4D03-9B37-0FCA307EF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82" name="Group 83">
                <a:extLst>
                  <a:ext uri="{FF2B5EF4-FFF2-40B4-BE49-F238E27FC236}">
                    <a16:creationId xmlns:a16="http://schemas.microsoft.com/office/drawing/2014/main" id="{5D818B35-08A4-4DF0-A6D3-218B4905B3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84" name="Picture 84" descr="Picture2">
                  <a:extLst>
                    <a:ext uri="{FF2B5EF4-FFF2-40B4-BE49-F238E27FC236}">
                      <a16:creationId xmlns:a16="http://schemas.microsoft.com/office/drawing/2014/main" id="{AA1A7727-2B7F-49D8-A3B2-542084C743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85" name="Oval 85">
                  <a:extLst>
                    <a:ext uri="{FF2B5EF4-FFF2-40B4-BE49-F238E27FC236}">
                      <a16:creationId xmlns:a16="http://schemas.microsoft.com/office/drawing/2014/main" id="{6E94E85C-FFDE-474D-B392-407962E08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6" name="Oval 86">
                  <a:extLst>
                    <a:ext uri="{FF2B5EF4-FFF2-40B4-BE49-F238E27FC236}">
                      <a16:creationId xmlns:a16="http://schemas.microsoft.com/office/drawing/2014/main" id="{02978AE7-37D7-422C-B3B2-59691EB79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87" name="Picture 87" descr="Picture1">
                  <a:extLst>
                    <a:ext uri="{FF2B5EF4-FFF2-40B4-BE49-F238E27FC236}">
                      <a16:creationId xmlns:a16="http://schemas.microsoft.com/office/drawing/2014/main" id="{93A39305-45DB-483E-85CA-5C01F757A2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83" name="Text Box 88">
                <a:extLst>
                  <a:ext uri="{FF2B5EF4-FFF2-40B4-BE49-F238E27FC236}">
                    <a16:creationId xmlns:a16="http://schemas.microsoft.com/office/drawing/2014/main" id="{96804ADE-3527-4DE5-8C7B-0EE1C0C80AE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20" name="Group 91">
            <a:extLst>
              <a:ext uri="{FF2B5EF4-FFF2-40B4-BE49-F238E27FC236}">
                <a16:creationId xmlns:a16="http://schemas.microsoft.com/office/drawing/2014/main" id="{7E24F92D-C6CA-4DFD-B2AE-9018AA17944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924551"/>
            <a:ext cx="762000" cy="650875"/>
            <a:chOff x="108" y="876"/>
            <a:chExt cx="480" cy="410"/>
          </a:xfrm>
        </p:grpSpPr>
        <p:sp>
          <p:nvSpPr>
            <p:cNvPr id="10272" name="Text Box 92">
              <a:extLst>
                <a:ext uri="{FF2B5EF4-FFF2-40B4-BE49-F238E27FC236}">
                  <a16:creationId xmlns:a16="http://schemas.microsoft.com/office/drawing/2014/main" id="{8A88D9BA-2DC3-45DB-9ECC-101FC156A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73" name="Group 82">
              <a:extLst>
                <a:ext uri="{FF2B5EF4-FFF2-40B4-BE49-F238E27FC236}">
                  <a16:creationId xmlns:a16="http://schemas.microsoft.com/office/drawing/2014/main" id="{7A8ABD87-3630-4A88-A8DB-FB904B4BD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74" name="Group 83">
                <a:extLst>
                  <a:ext uri="{FF2B5EF4-FFF2-40B4-BE49-F238E27FC236}">
                    <a16:creationId xmlns:a16="http://schemas.microsoft.com/office/drawing/2014/main" id="{97FD4F5B-84E3-4EA8-BD77-958841ACE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76" name="Picture 84" descr="Picture2">
                  <a:extLst>
                    <a:ext uri="{FF2B5EF4-FFF2-40B4-BE49-F238E27FC236}">
                      <a16:creationId xmlns:a16="http://schemas.microsoft.com/office/drawing/2014/main" id="{1D355691-FF08-46F9-B9EB-037B941C8E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77" name="Oval 85">
                  <a:extLst>
                    <a:ext uri="{FF2B5EF4-FFF2-40B4-BE49-F238E27FC236}">
                      <a16:creationId xmlns:a16="http://schemas.microsoft.com/office/drawing/2014/main" id="{E03E4EB1-BE20-4108-A1C1-0A85F1CE9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8" name="Oval 86">
                  <a:extLst>
                    <a:ext uri="{FF2B5EF4-FFF2-40B4-BE49-F238E27FC236}">
                      <a16:creationId xmlns:a16="http://schemas.microsoft.com/office/drawing/2014/main" id="{79D0B12E-6F9B-4BD8-B24D-06892400E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79" name="Picture 87" descr="Picture1">
                  <a:extLst>
                    <a:ext uri="{FF2B5EF4-FFF2-40B4-BE49-F238E27FC236}">
                      <a16:creationId xmlns:a16="http://schemas.microsoft.com/office/drawing/2014/main" id="{8C903374-9851-4776-A1BB-0A78EBE2BA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75" name="Text Box 88">
                <a:extLst>
                  <a:ext uri="{FF2B5EF4-FFF2-40B4-BE49-F238E27FC236}">
                    <a16:creationId xmlns:a16="http://schemas.microsoft.com/office/drawing/2014/main" id="{FF825E82-6311-4852-BEA3-2FA65D8CA31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10262" name="Rectangle 120">
            <a:extLst>
              <a:ext uri="{FF2B5EF4-FFF2-40B4-BE49-F238E27FC236}">
                <a16:creationId xmlns:a16="http://schemas.microsoft.com/office/drawing/2014/main" id="{2837B87E-419C-447F-9364-131540888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8" y="914401"/>
            <a:ext cx="4037689" cy="58607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3" name="Rectangle 121">
            <a:extLst>
              <a:ext uri="{FF2B5EF4-FFF2-40B4-BE49-F238E27FC236}">
                <a16:creationId xmlns:a16="http://schemas.microsoft.com/office/drawing/2014/main" id="{050D78DC-39F3-42A4-9E29-0056D9B26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706" name="Text Box 122">
            <a:extLst>
              <a:ext uri="{FF2B5EF4-FFF2-40B4-BE49-F238E27FC236}">
                <a16:creationId xmlns:a16="http://schemas.microsoft.com/office/drawing/2014/main" id="{35ECFEE9-841B-4F6A-8678-6F217420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1"/>
            <a:ext cx="6057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endParaRPr lang="en-US" sz="24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Text Box 123">
            <a:extLst>
              <a:ext uri="{FF2B5EF4-FFF2-40B4-BE49-F238E27FC236}">
                <a16:creationId xmlns:a16="http://schemas.microsoft.com/office/drawing/2014/main" id="{D3E0113F-F7F6-4485-8C2A-0A732A99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87" y="1336018"/>
            <a:ext cx="24674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66" name="Text Box 124">
            <a:extLst>
              <a:ext uri="{FF2B5EF4-FFF2-40B4-BE49-F238E27FC236}">
                <a16:creationId xmlns:a16="http://schemas.microsoft.com/office/drawing/2014/main" id="{40835887-88C1-497D-8EDC-674CFE52A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" y="1944672"/>
            <a:ext cx="398161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n-NO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buFontTx/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Cạnh huyền nhân với sin góc đối hoặc nhân với côsin góc kề.</a:t>
            </a:r>
          </a:p>
        </p:txBody>
      </p:sp>
      <p:sp>
        <p:nvSpPr>
          <p:cNvPr id="10267" name="Text Box 125">
            <a:extLst>
              <a:ext uri="{FF2B5EF4-FFF2-40B4-BE49-F238E27FC236}">
                <a16:creationId xmlns:a16="http://schemas.microsoft.com/office/drawing/2014/main" id="{9B66944D-D90A-4E44-A0FB-C702B2174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8" y="3383125"/>
            <a:ext cx="38133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Cạnh góc vuông kia nhân với tang góc đối hoặc nhân với côtang góc kề.</a:t>
            </a:r>
          </a:p>
        </p:txBody>
      </p:sp>
      <p:sp>
        <p:nvSpPr>
          <p:cNvPr id="10268" name="Text Box 126">
            <a:extLst>
              <a:ext uri="{FF2B5EF4-FFF2-40B4-BE49-F238E27FC236}">
                <a16:creationId xmlns:a16="http://schemas.microsoft.com/office/drawing/2014/main" id="{C9A61D75-9CF1-4699-B717-5DC28CDC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37160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veõ:</a:t>
            </a:r>
          </a:p>
        </p:txBody>
      </p:sp>
      <p:sp>
        <p:nvSpPr>
          <p:cNvPr id="10269" name="Text Box 127">
            <a:extLst>
              <a:ext uri="{FF2B5EF4-FFF2-40B4-BE49-F238E27FC236}">
                <a16:creationId xmlns:a16="http://schemas.microsoft.com/office/drawing/2014/main" id="{99E9E75F-F28C-4601-8CC1-210215D3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21336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270" name="Text Box 128">
            <a:extLst>
              <a:ext uri="{FF2B5EF4-FFF2-40B4-BE49-F238E27FC236}">
                <a16:creationId xmlns:a16="http://schemas.microsoft.com/office/drawing/2014/main" id="{3EB0A93B-02DA-453F-8AB9-8974596F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9718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271" name="Text Box 129">
            <a:extLst>
              <a:ext uri="{FF2B5EF4-FFF2-40B4-BE49-F238E27FC236}">
                <a16:creationId xmlns:a16="http://schemas.microsoft.com/office/drawing/2014/main" id="{83F59919-37DC-4A1F-B922-E8FACB58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9812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86" name="Object 34">
            <a:extLst>
              <a:ext uri="{FF2B5EF4-FFF2-40B4-BE49-F238E27FC236}">
                <a16:creationId xmlns:a16="http://schemas.microsoft.com/office/drawing/2014/main" id="{9E3E8F69-216C-4622-B63A-5591E3988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20714"/>
              </p:ext>
            </p:extLst>
          </p:nvPr>
        </p:nvGraphicFramePr>
        <p:xfrm>
          <a:off x="9523412" y="4252030"/>
          <a:ext cx="2289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5" imgW="927000" imgH="190440" progId="Equation.DSMT4">
                  <p:embed/>
                </p:oleObj>
              </mc:Choice>
              <mc:Fallback>
                <p:oleObj name="Equation" r:id="rId15" imgW="927000" imgH="190440" progId="Equation.DSMT4">
                  <p:embed/>
                  <p:pic>
                    <p:nvPicPr>
                      <p:cNvPr id="67618" name="Object 34">
                        <a:extLst>
                          <a:ext uri="{FF2B5EF4-FFF2-40B4-BE49-F238E27FC236}">
                            <a16:creationId xmlns:a16="http://schemas.microsoft.com/office/drawing/2014/main" id="{41A456F7-DF05-496C-8187-527B75DBF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412" y="4252030"/>
                        <a:ext cx="2289175" cy="6365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1383E9-FF6B-4BF2-8652-625D16D4C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670491"/>
              </p:ext>
            </p:extLst>
          </p:nvPr>
        </p:nvGraphicFramePr>
        <p:xfrm>
          <a:off x="9444038" y="5861050"/>
          <a:ext cx="2343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7" imgW="787320" imgH="190440" progId="Equation.DSMT4">
                  <p:embed/>
                </p:oleObj>
              </mc:Choice>
              <mc:Fallback>
                <p:oleObj name="Equation" r:id="rId17" imgW="7873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444038" y="5861050"/>
                        <a:ext cx="2343150" cy="56673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939</Words>
  <Application>Microsoft Office PowerPoint</Application>
  <PresentationFormat>Widescreen</PresentationFormat>
  <Paragraphs>257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Wingdings</vt:lpstr>
      <vt:lpstr>Office Theme</vt:lpstr>
      <vt:lpstr>1_Office Theme</vt:lpstr>
      <vt:lpstr>Equation</vt:lpstr>
      <vt:lpstr>Clip</vt:lpstr>
      <vt:lpstr>PowerPoint Presentation</vt:lpstr>
      <vt:lpstr>KIEÅM TRA BAØI CUÕ</vt:lpstr>
      <vt:lpstr>PowerPoint Presentation</vt:lpstr>
      <vt:lpstr>Tiết 10-BÀI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 nguyen</dc:creator>
  <cp:lastModifiedBy>hanh nguyen</cp:lastModifiedBy>
  <cp:revision>2</cp:revision>
  <dcterms:created xsi:type="dcterms:W3CDTF">2021-10-07T07:58:52Z</dcterms:created>
  <dcterms:modified xsi:type="dcterms:W3CDTF">2021-10-09T01:19:05Z</dcterms:modified>
</cp:coreProperties>
</file>